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52"/>
  </p:notesMasterIdLst>
  <p:handoutMasterIdLst>
    <p:handoutMasterId r:id="rId53"/>
  </p:handoutMasterIdLst>
  <p:sldIdLst>
    <p:sldId id="383" r:id="rId2"/>
    <p:sldId id="384" r:id="rId3"/>
    <p:sldId id="458" r:id="rId4"/>
    <p:sldId id="447" r:id="rId5"/>
    <p:sldId id="452" r:id="rId6"/>
    <p:sldId id="449" r:id="rId7"/>
    <p:sldId id="448" r:id="rId8"/>
    <p:sldId id="457" r:id="rId9"/>
    <p:sldId id="385" r:id="rId10"/>
    <p:sldId id="389" r:id="rId11"/>
    <p:sldId id="392" r:id="rId12"/>
    <p:sldId id="393" r:id="rId13"/>
    <p:sldId id="394" r:id="rId14"/>
    <p:sldId id="396" r:id="rId15"/>
    <p:sldId id="413" r:id="rId16"/>
    <p:sldId id="414" r:id="rId17"/>
    <p:sldId id="460" r:id="rId18"/>
    <p:sldId id="431" r:id="rId19"/>
    <p:sldId id="432" r:id="rId20"/>
    <p:sldId id="433" r:id="rId21"/>
    <p:sldId id="434" r:id="rId22"/>
    <p:sldId id="425" r:id="rId23"/>
    <p:sldId id="426" r:id="rId24"/>
    <p:sldId id="427" r:id="rId25"/>
    <p:sldId id="428" r:id="rId26"/>
    <p:sldId id="429" r:id="rId27"/>
    <p:sldId id="416" r:id="rId28"/>
    <p:sldId id="417" r:id="rId29"/>
    <p:sldId id="418" r:id="rId30"/>
    <p:sldId id="423" r:id="rId31"/>
    <p:sldId id="424" r:id="rId32"/>
    <p:sldId id="437" r:id="rId33"/>
    <p:sldId id="438" r:id="rId34"/>
    <p:sldId id="436" r:id="rId35"/>
    <p:sldId id="440" r:id="rId36"/>
    <p:sldId id="443" r:id="rId37"/>
    <p:sldId id="444" r:id="rId38"/>
    <p:sldId id="445" r:id="rId39"/>
    <p:sldId id="408" r:id="rId40"/>
    <p:sldId id="409" r:id="rId41"/>
    <p:sldId id="410" r:id="rId42"/>
    <p:sldId id="411" r:id="rId43"/>
    <p:sldId id="453" r:id="rId44"/>
    <p:sldId id="454" r:id="rId45"/>
    <p:sldId id="455" r:id="rId46"/>
    <p:sldId id="456" r:id="rId47"/>
    <p:sldId id="400" r:id="rId48"/>
    <p:sldId id="459" r:id="rId49"/>
    <p:sldId id="401" r:id="rId50"/>
    <p:sldId id="333" r:id="rId51"/>
  </p:sldIdLst>
  <p:sldSz cx="9144000" cy="6858000" type="screen4x3"/>
  <p:notesSz cx="6805613" cy="9939338"/>
  <p:defaultTextStyle>
    <a:defPPr>
      <a:defRPr lang="zh-Han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8FA0121-3F55-4BEE-B5C9-4A9055B821C8}">
          <p14:sldIdLst>
            <p14:sldId id="383"/>
            <p14:sldId id="384"/>
            <p14:sldId id="458"/>
            <p14:sldId id="447"/>
            <p14:sldId id="452"/>
            <p14:sldId id="449"/>
            <p14:sldId id="448"/>
            <p14:sldId id="457"/>
            <p14:sldId id="385"/>
            <p14:sldId id="389"/>
            <p14:sldId id="392"/>
            <p14:sldId id="393"/>
            <p14:sldId id="394"/>
            <p14:sldId id="396"/>
            <p14:sldId id="413"/>
            <p14:sldId id="414"/>
            <p14:sldId id="460"/>
            <p14:sldId id="431"/>
            <p14:sldId id="432"/>
            <p14:sldId id="433"/>
            <p14:sldId id="434"/>
            <p14:sldId id="425"/>
            <p14:sldId id="426"/>
            <p14:sldId id="427"/>
            <p14:sldId id="428"/>
            <p14:sldId id="429"/>
            <p14:sldId id="416"/>
            <p14:sldId id="417"/>
            <p14:sldId id="418"/>
            <p14:sldId id="423"/>
            <p14:sldId id="424"/>
            <p14:sldId id="437"/>
            <p14:sldId id="438"/>
            <p14:sldId id="436"/>
            <p14:sldId id="440"/>
            <p14:sldId id="443"/>
            <p14:sldId id="444"/>
            <p14:sldId id="445"/>
            <p14:sldId id="408"/>
            <p14:sldId id="409"/>
            <p14:sldId id="410"/>
            <p14:sldId id="411"/>
            <p14:sldId id="453"/>
            <p14:sldId id="454"/>
            <p14:sldId id="455"/>
            <p14:sldId id="456"/>
            <p14:sldId id="400"/>
            <p14:sldId id="459"/>
            <p14:sldId id="401"/>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3366"/>
    <a:srgbClr val="0033CC"/>
    <a:srgbClr val="336699"/>
    <a:srgbClr val="FF9900"/>
    <a:srgbClr val="FFFFFF"/>
    <a:srgbClr val="FFFF99"/>
    <a:srgbClr val="FFFFCC"/>
    <a:srgbClr val="FFFF66"/>
    <a:srgbClr val="DDB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4"/>
    <p:restoredTop sz="95238" autoAdjust="0"/>
  </p:normalViewPr>
  <p:slideViewPr>
    <p:cSldViewPr>
      <p:cViewPr varScale="1">
        <p:scale>
          <a:sx n="111" d="100"/>
          <a:sy n="111" d="100"/>
        </p:scale>
        <p:origin x="1620" y="9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76" d="100"/>
          <a:sy n="76" d="100"/>
        </p:scale>
        <p:origin x="-3966" y="-10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image" Target="../media/image122.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image" Target="../media/image12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E4CD9-3BB1-4745-94C7-41BE197FEE15}"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zh-TW" altLang="en-US"/>
        </a:p>
      </dgm:t>
    </dgm:pt>
    <dgm:pt modelId="{5198AF5F-C01D-4E29-9180-A6C0C8D0E2C6}">
      <dgm:prSet phldrT="[文字]" custT="1"/>
      <dgm:spPr/>
      <dgm:t>
        <a:bodyPr/>
        <a:lstStyle/>
        <a:p>
          <a:r>
            <a:rPr lang="zh-TW" altLang="en-US"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計畫概述</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56CFDD52-EB40-4DD6-847E-F2D516B7B924}" type="parTrans" cxnId="{64CE294A-90E6-46E5-B40B-2C59ADD97A9D}">
      <dgm:prSet/>
      <dgm:spPr/>
      <dgm:t>
        <a:bodyPr/>
        <a:lstStyle/>
        <a:p>
          <a:endParaRPr lang="zh-TW" altLang="en-US" b="1" cap="none" spc="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E7A1CC48-0E52-460E-8671-CB48910891C1}" type="sibTrans" cxnId="{64CE294A-90E6-46E5-B40B-2C59ADD97A9D}">
      <dgm:prSet/>
      <dgm:spPr/>
      <dgm:t>
        <a:bodyPr/>
        <a:lstStyle/>
        <a:p>
          <a:endParaRPr lang="zh-TW" altLang="en-US" b="1" cap="none" spc="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D3C43431-53DD-41E4-BA71-76AFCEA44615}">
      <dgm:prSet phldrT="[文字]" custT="1"/>
      <dgm:spPr/>
      <dgm:t>
        <a:bodyPr/>
        <a:lstStyle/>
        <a:p>
          <a:r>
            <a:rPr lang="zh-TW" altLang="en-US"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初步工作執行計畫及執行方式</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C9AFA912-848C-424B-AF84-734760292E54}" type="parTrans" cxnId="{B7C99753-7985-4D96-BFDA-DC3605E9250E}">
      <dgm:prSet/>
      <dgm:spPr/>
      <dgm:t>
        <a:bodyPr/>
        <a:lstStyle/>
        <a:p>
          <a:endParaRPr lang="zh-TW" altLang="en-US" b="1" cap="none" spc="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066FF6E7-A1E2-4CF7-9D53-954485D670BD}" type="sibTrans" cxnId="{B7C99753-7985-4D96-BFDA-DC3605E9250E}">
      <dgm:prSet/>
      <dgm:spPr/>
      <dgm:t>
        <a:bodyPr/>
        <a:lstStyle/>
        <a:p>
          <a:endParaRPr lang="zh-TW" altLang="en-US" b="1" cap="none" spc="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2BD7F133-0620-4091-AA77-59F35A56C59B}">
      <dgm:prSet custT="1"/>
      <dgm:spPr/>
      <dgm:t>
        <a:bodyPr/>
        <a:lstStyle/>
        <a:p>
          <a:r>
            <a:rPr lang="zh-TW" altLang="en-US"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專案進度</a:t>
          </a:r>
          <a:r>
            <a:rPr lang="zh-TW"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管理</a:t>
          </a:r>
          <a:r>
            <a:rPr lang="zh-TW" altLang="en-US"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與成果落實</a:t>
          </a:r>
          <a:r>
            <a:rPr lang="zh-TW"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計畫</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415F7028-B844-4C9B-9027-121DE6E0DC59}" type="parTrans" cxnId="{C47E0F61-29F9-4F04-A9E3-D6ED5866EABD}">
      <dgm:prSet/>
      <dgm:spPr/>
      <dgm:t>
        <a:bodyPr/>
        <a:lstStyle/>
        <a:p>
          <a:endParaRPr lang="zh-TW" altLang="en-US"/>
        </a:p>
      </dgm:t>
    </dgm:pt>
    <dgm:pt modelId="{FEB137B3-512C-4956-A5FB-631C36EFDF58}" type="sibTrans" cxnId="{C47E0F61-29F9-4F04-A9E3-D6ED5866EABD}">
      <dgm:prSet/>
      <dgm:spPr/>
      <dgm:t>
        <a:bodyPr/>
        <a:lstStyle/>
        <a:p>
          <a:endParaRPr lang="zh-TW" altLang="en-US"/>
        </a:p>
      </dgm:t>
    </dgm:pt>
    <dgm:pt modelId="{9675C3FC-EB60-49C6-8BFC-7F23B803BDF5}">
      <dgm:prSet phldrT="[文字]" custT="1"/>
      <dgm:spPr/>
      <dgm:t>
        <a:bodyPr/>
        <a:lstStyle/>
        <a:p>
          <a:r>
            <a:rPr lang="zh-TW"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經費預算分析</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57DBBD6D-17BF-463C-8DE4-96EB9699F645}" type="parTrans" cxnId="{519A895F-0186-464B-A936-CB5BBA2CE986}">
      <dgm:prSet/>
      <dgm:spPr/>
      <dgm:t>
        <a:bodyPr/>
        <a:lstStyle/>
        <a:p>
          <a:endParaRPr lang="zh-TW" altLang="en-US"/>
        </a:p>
      </dgm:t>
    </dgm:pt>
    <dgm:pt modelId="{AC4E3236-317A-4EA7-A5E6-74CD42E65E2B}" type="sibTrans" cxnId="{519A895F-0186-464B-A936-CB5BBA2CE986}">
      <dgm:prSet/>
      <dgm:spPr/>
      <dgm:t>
        <a:bodyPr/>
        <a:lstStyle/>
        <a:p>
          <a:endParaRPr lang="zh-TW" altLang="en-US"/>
        </a:p>
      </dgm:t>
    </dgm:pt>
    <dgm:pt modelId="{BAFB8B80-D750-4061-ACE3-27ADBC5D1B08}">
      <dgm:prSet phldrT="[文字]" custT="1"/>
      <dgm:spPr/>
      <dgm:t>
        <a:bodyPr/>
        <a:lstStyle/>
        <a:p>
          <a:r>
            <a:rPr lang="zh-TW"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資訊安全與測試計畫</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39F935BC-C911-47C9-BB16-99B067F89110}" type="sibTrans" cxnId="{82FB358D-FFA7-453E-87CA-2D0CAA3A41AB}">
      <dgm:prSet/>
      <dgm:spPr/>
      <dgm:t>
        <a:bodyPr/>
        <a:lstStyle/>
        <a:p>
          <a:endParaRPr lang="zh-TW" altLang="en-US"/>
        </a:p>
      </dgm:t>
    </dgm:pt>
    <dgm:pt modelId="{CA98C256-79DB-4702-B693-AE78E7CCA7DD}" type="parTrans" cxnId="{82FB358D-FFA7-453E-87CA-2D0CAA3A41AB}">
      <dgm:prSet/>
      <dgm:spPr/>
      <dgm:t>
        <a:bodyPr/>
        <a:lstStyle/>
        <a:p>
          <a:endParaRPr lang="zh-TW" altLang="en-US"/>
        </a:p>
      </dgm:t>
    </dgm:pt>
    <dgm:pt modelId="{6E9B05D1-529A-44B0-B0DE-1A426CC89E9D}">
      <dgm:prSet phldrT="[文字]" custT="1"/>
      <dgm:spPr/>
      <dgm:t>
        <a:bodyPr/>
        <a:lstStyle/>
        <a:p>
          <a:r>
            <a:rPr lang="zh-TW" altLang="en-US" sz="2400" b="1"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團隊優勢與人力配置</a:t>
          </a:r>
          <a:endParaRPr lang="zh-TW" altLang="en-US" sz="2400" b="1"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gm:t>
    </dgm:pt>
    <dgm:pt modelId="{E6A36C4B-E52C-44F1-8C4B-BB7676498630}" type="parTrans" cxnId="{B275EA97-AB2A-43A9-A92F-86066823F809}">
      <dgm:prSet/>
      <dgm:spPr/>
      <dgm:t>
        <a:bodyPr/>
        <a:lstStyle/>
        <a:p>
          <a:endParaRPr lang="zh-TW" altLang="en-US"/>
        </a:p>
      </dgm:t>
    </dgm:pt>
    <dgm:pt modelId="{5699380B-F5D3-4E4C-959D-508BBF7E80A2}" type="sibTrans" cxnId="{B275EA97-AB2A-43A9-A92F-86066823F809}">
      <dgm:prSet/>
      <dgm:spPr/>
      <dgm:t>
        <a:bodyPr/>
        <a:lstStyle/>
        <a:p>
          <a:endParaRPr lang="zh-TW" altLang="en-US"/>
        </a:p>
      </dgm:t>
    </dgm:pt>
    <dgm:pt modelId="{03A54A0E-1827-4678-89EC-23D4B5DC8C79}">
      <dgm:prSet phldrT="[文字]" custT="1"/>
      <dgm:spPr/>
      <dgm:t>
        <a:bodyPr/>
        <a:lstStyle/>
        <a:p>
          <a:r>
            <a:rPr lang="zh-TW" altLang="en-US" sz="1600" smtClean="0">
              <a:latin typeface="華康中黑體" pitchFamily="49" charset="-120"/>
              <a:ea typeface="華康中黑體" pitchFamily="49" charset="-120"/>
              <a:cs typeface="華康中黑體" pitchFamily="49" charset="-120"/>
            </a:rPr>
            <a:t>水情中心規劃與硬體、防災裝備購置</a:t>
          </a:r>
          <a:endParaRPr lang="zh-TW" altLang="en-US" sz="1600" b="0" cap="none" spc="0" dirty="0">
            <a:ln w="3175">
              <a:noFill/>
              <a:prstDash val="solid"/>
            </a:ln>
            <a:solidFill>
              <a:schemeClr val="tx1"/>
            </a:solidFill>
            <a:effectLst>
              <a:outerShdw blurRad="38100" dist="32000" dir="5400000" algn="tl">
                <a:srgbClr val="000000">
                  <a:alpha val="30000"/>
                </a:srgbClr>
              </a:outerShdw>
            </a:effectLst>
            <a:latin typeface="華康中黑體" pitchFamily="49" charset="-120"/>
            <a:ea typeface="華康中黑體" pitchFamily="49" charset="-120"/>
            <a:cs typeface="華康中黑體" pitchFamily="49" charset="-120"/>
          </a:endParaRPr>
        </a:p>
      </dgm:t>
    </dgm:pt>
    <dgm:pt modelId="{ABB900E3-05C1-4F6C-804E-EBA01EE1F176}" type="parTrans" cxnId="{4A4CF3A3-C882-43CD-8BF3-2A5413A56D6C}">
      <dgm:prSet/>
      <dgm:spPr/>
      <dgm:t>
        <a:bodyPr/>
        <a:lstStyle/>
        <a:p>
          <a:endParaRPr lang="zh-TW" altLang="en-US"/>
        </a:p>
      </dgm:t>
    </dgm:pt>
    <dgm:pt modelId="{A227F4D8-4DD7-4D23-9BED-A2BB13B5C1B7}" type="sibTrans" cxnId="{4A4CF3A3-C882-43CD-8BF3-2A5413A56D6C}">
      <dgm:prSet/>
      <dgm:spPr/>
      <dgm:t>
        <a:bodyPr/>
        <a:lstStyle/>
        <a:p>
          <a:endParaRPr lang="zh-TW" altLang="en-US"/>
        </a:p>
      </dgm:t>
    </dgm:pt>
    <dgm:pt modelId="{201B1ECC-AA9E-4232-8AD6-B39ECFB84CC2}">
      <dgm:prSet custT="1"/>
      <dgm:spPr/>
      <dgm:t>
        <a:bodyPr/>
        <a:lstStyle/>
        <a:p>
          <a:r>
            <a:rPr lang="zh-TW" altLang="en-US" sz="1600" dirty="0" smtClean="0">
              <a:latin typeface="華康中黑體" pitchFamily="49" charset="-120"/>
              <a:ea typeface="華康中黑體" pitchFamily="49" charset="-120"/>
              <a:cs typeface="華康中黑體" pitchFamily="49" charset="-120"/>
            </a:rPr>
            <a:t>防災整備系統</a:t>
          </a:r>
        </a:p>
      </dgm:t>
    </dgm:pt>
    <dgm:pt modelId="{A1BFB6FB-0E96-4565-9986-40483CC727D9}" type="parTrans" cxnId="{0663ECBC-DF9A-4892-9F15-F2EB95A2B507}">
      <dgm:prSet/>
      <dgm:spPr/>
      <dgm:t>
        <a:bodyPr/>
        <a:lstStyle/>
        <a:p>
          <a:endParaRPr lang="zh-TW" altLang="en-US"/>
        </a:p>
      </dgm:t>
    </dgm:pt>
    <dgm:pt modelId="{BA0777F6-6AE9-440A-86D1-3412D3BC23D7}" type="sibTrans" cxnId="{0663ECBC-DF9A-4892-9F15-F2EB95A2B507}">
      <dgm:prSet/>
      <dgm:spPr/>
      <dgm:t>
        <a:bodyPr/>
        <a:lstStyle/>
        <a:p>
          <a:endParaRPr lang="zh-TW" altLang="en-US"/>
        </a:p>
      </dgm:t>
    </dgm:pt>
    <dgm:pt modelId="{014714D2-2D1E-4D64-A174-4F939FD4A358}">
      <dgm:prSet custT="1"/>
      <dgm:spPr/>
      <dgm:t>
        <a:bodyPr/>
        <a:lstStyle/>
        <a:p>
          <a:r>
            <a:rPr lang="zh-TW" altLang="en-US" sz="1600" dirty="0" smtClean="0">
              <a:latin typeface="華康中黑體" pitchFamily="49" charset="-120"/>
              <a:ea typeface="華康中黑體" pitchFamily="49" charset="-120"/>
              <a:cs typeface="華康中黑體" pitchFamily="49" charset="-120"/>
            </a:rPr>
            <a:t>災害應變系統</a:t>
          </a:r>
        </a:p>
      </dgm:t>
    </dgm:pt>
    <dgm:pt modelId="{03668060-71BA-48F9-97E2-9D6423DF6C42}" type="parTrans" cxnId="{C17B998D-FDAE-4CDC-BD73-4E8B19805A1D}">
      <dgm:prSet/>
      <dgm:spPr/>
      <dgm:t>
        <a:bodyPr/>
        <a:lstStyle/>
        <a:p>
          <a:endParaRPr lang="zh-TW" altLang="en-US"/>
        </a:p>
      </dgm:t>
    </dgm:pt>
    <dgm:pt modelId="{A031153D-5ACA-46E1-A629-987223FA701B}" type="sibTrans" cxnId="{C17B998D-FDAE-4CDC-BD73-4E8B19805A1D}">
      <dgm:prSet/>
      <dgm:spPr/>
      <dgm:t>
        <a:bodyPr/>
        <a:lstStyle/>
        <a:p>
          <a:endParaRPr lang="zh-TW" altLang="en-US"/>
        </a:p>
      </dgm:t>
    </dgm:pt>
    <dgm:pt modelId="{19BE4652-273A-4835-AFFF-C642D73CD7D5}">
      <dgm:prSet custT="1"/>
      <dgm:spPr/>
      <dgm:t>
        <a:bodyPr/>
        <a:lstStyle/>
        <a:p>
          <a:r>
            <a:rPr lang="zh-TW" altLang="en-US" sz="1600" dirty="0" smtClean="0">
              <a:latin typeface="華康中黑體" pitchFamily="49" charset="-120"/>
              <a:ea typeface="華康中黑體" pitchFamily="49" charset="-120"/>
              <a:cs typeface="華康中黑體" pitchFamily="49" charset="-120"/>
            </a:rPr>
            <a:t>水情資訊系統整合及建置</a:t>
          </a:r>
        </a:p>
      </dgm:t>
    </dgm:pt>
    <dgm:pt modelId="{4CAA731E-BF6B-4D41-9260-F45957C0E50B}" type="parTrans" cxnId="{B174C4D0-A5E7-40E1-BFBB-9A006B99A55D}">
      <dgm:prSet/>
      <dgm:spPr/>
      <dgm:t>
        <a:bodyPr/>
        <a:lstStyle/>
        <a:p>
          <a:endParaRPr lang="zh-TW" altLang="en-US"/>
        </a:p>
      </dgm:t>
    </dgm:pt>
    <dgm:pt modelId="{9B20F8EA-DA5C-4FFE-9AB1-8A463D106FCA}" type="sibTrans" cxnId="{B174C4D0-A5E7-40E1-BFBB-9A006B99A55D}">
      <dgm:prSet/>
      <dgm:spPr/>
      <dgm:t>
        <a:bodyPr/>
        <a:lstStyle/>
        <a:p>
          <a:endParaRPr lang="zh-TW" altLang="en-US"/>
        </a:p>
      </dgm:t>
    </dgm:pt>
    <dgm:pt modelId="{0BA032BA-E55C-4460-B4CE-DCFDD8B48C12}">
      <dgm:prSet custT="1"/>
      <dgm:spPr/>
      <dgm:t>
        <a:bodyPr/>
        <a:lstStyle/>
        <a:p>
          <a:r>
            <a:rPr lang="zh-TW" altLang="en-US" sz="1600" dirty="0" smtClean="0">
              <a:latin typeface="華康中黑體" pitchFamily="49" charset="-120"/>
              <a:ea typeface="華康中黑體" pitchFamily="49" charset="-120"/>
              <a:cs typeface="華康中黑體" pitchFamily="49" charset="-120"/>
            </a:rPr>
            <a:t>主管資訊展示平台</a:t>
          </a:r>
        </a:p>
      </dgm:t>
    </dgm:pt>
    <dgm:pt modelId="{39ED4C6A-813F-402A-9EA8-70B391223B2D}" type="parTrans" cxnId="{B0EFC1C2-EE5C-4D83-A9CE-40A1186A70FE}">
      <dgm:prSet/>
      <dgm:spPr/>
      <dgm:t>
        <a:bodyPr/>
        <a:lstStyle/>
        <a:p>
          <a:endParaRPr lang="zh-TW" altLang="en-US"/>
        </a:p>
      </dgm:t>
    </dgm:pt>
    <dgm:pt modelId="{D8FED314-3B2D-49E2-AB2A-E33DC918BD27}" type="sibTrans" cxnId="{B0EFC1C2-EE5C-4D83-A9CE-40A1186A70FE}">
      <dgm:prSet/>
      <dgm:spPr/>
      <dgm:t>
        <a:bodyPr/>
        <a:lstStyle/>
        <a:p>
          <a:endParaRPr lang="zh-TW" altLang="en-US"/>
        </a:p>
      </dgm:t>
    </dgm:pt>
    <dgm:pt modelId="{EF8080C6-3627-43B3-831D-75E4D348223A}">
      <dgm:prSet custT="1"/>
      <dgm:spPr/>
      <dgm:t>
        <a:bodyPr/>
        <a:lstStyle/>
        <a:p>
          <a:r>
            <a:rPr lang="zh-TW" altLang="en-US" sz="1600" dirty="0" smtClean="0">
              <a:latin typeface="華康中黑體" pitchFamily="49" charset="-120"/>
              <a:ea typeface="華康中黑體" pitchFamily="49" charset="-120"/>
              <a:cs typeface="華康中黑體" pitchFamily="49" charset="-120"/>
            </a:rPr>
            <a:t>天氣風險預警系統及水位偵測點設置</a:t>
          </a:r>
        </a:p>
      </dgm:t>
    </dgm:pt>
    <dgm:pt modelId="{05A2ECC7-9B0D-44C5-8643-2F81B60D3516}" type="parTrans" cxnId="{ED56C18D-1B30-428E-917C-55CCFDD04671}">
      <dgm:prSet/>
      <dgm:spPr/>
      <dgm:t>
        <a:bodyPr/>
        <a:lstStyle/>
        <a:p>
          <a:endParaRPr lang="zh-TW" altLang="en-US"/>
        </a:p>
      </dgm:t>
    </dgm:pt>
    <dgm:pt modelId="{0C1F8AEE-4294-4EA0-BC8D-CA989C0AC72D}" type="sibTrans" cxnId="{ED56C18D-1B30-428E-917C-55CCFDD04671}">
      <dgm:prSet/>
      <dgm:spPr/>
      <dgm:t>
        <a:bodyPr/>
        <a:lstStyle/>
        <a:p>
          <a:endParaRPr lang="zh-TW" altLang="en-US"/>
        </a:p>
      </dgm:t>
    </dgm:pt>
    <dgm:pt modelId="{3BC4FEA1-CF16-495E-BB59-66B8E39D50E2}">
      <dgm:prSet custT="1"/>
      <dgm:spPr/>
      <dgm:t>
        <a:bodyPr/>
        <a:lstStyle/>
        <a:p>
          <a:r>
            <a:rPr lang="zh-TW" altLang="en-US" sz="1600" dirty="0" smtClean="0">
              <a:latin typeface="華康中黑體" pitchFamily="49" charset="-120"/>
              <a:ea typeface="華康中黑體" pitchFamily="49" charset="-120"/>
              <a:cs typeface="華康中黑體" pitchFamily="49" charset="-120"/>
            </a:rPr>
            <a:t>水情中心駐點人員</a:t>
          </a:r>
        </a:p>
      </dgm:t>
    </dgm:pt>
    <dgm:pt modelId="{597AF2B6-E4B2-445F-95C9-2186AC784D93}" type="parTrans" cxnId="{B4A23F90-E8E1-4B26-A4C0-EEB15DD5C5A6}">
      <dgm:prSet/>
      <dgm:spPr/>
      <dgm:t>
        <a:bodyPr/>
        <a:lstStyle/>
        <a:p>
          <a:endParaRPr lang="zh-TW" altLang="en-US"/>
        </a:p>
      </dgm:t>
    </dgm:pt>
    <dgm:pt modelId="{630B8FE5-4FD9-4A4A-B10B-D272ECAF2E4A}" type="sibTrans" cxnId="{B4A23F90-E8E1-4B26-A4C0-EEB15DD5C5A6}">
      <dgm:prSet/>
      <dgm:spPr/>
      <dgm:t>
        <a:bodyPr/>
        <a:lstStyle/>
        <a:p>
          <a:endParaRPr lang="zh-TW" altLang="en-US"/>
        </a:p>
      </dgm:t>
    </dgm:pt>
    <dgm:pt modelId="{1E6669A3-D8BC-49BE-AB82-03A0D6190BAD}">
      <dgm:prSet custT="1"/>
      <dgm:spPr/>
      <dgm:t>
        <a:bodyPr/>
        <a:lstStyle/>
        <a:p>
          <a:r>
            <a:rPr lang="zh-TW" altLang="en-US" sz="1600" dirty="0" smtClean="0">
              <a:latin typeface="華康中黑體" pitchFamily="49" charset="-120"/>
              <a:ea typeface="華康中黑體" pitchFamily="49" charset="-120"/>
              <a:cs typeface="華康中黑體" pitchFamily="49" charset="-120"/>
            </a:rPr>
            <a:t>災情報告編制</a:t>
          </a:r>
        </a:p>
      </dgm:t>
    </dgm:pt>
    <dgm:pt modelId="{F1E2DD1E-9D5E-4ADB-836D-10A0DDDF1932}" type="parTrans" cxnId="{9AA05E0E-5CFB-4E5F-BCB5-DE500A9367DA}">
      <dgm:prSet/>
      <dgm:spPr/>
      <dgm:t>
        <a:bodyPr/>
        <a:lstStyle/>
        <a:p>
          <a:endParaRPr lang="zh-TW" altLang="en-US"/>
        </a:p>
      </dgm:t>
    </dgm:pt>
    <dgm:pt modelId="{1C8AA300-5C30-44FF-B324-6F36B42228BE}" type="sibTrans" cxnId="{9AA05E0E-5CFB-4E5F-BCB5-DE500A9367DA}">
      <dgm:prSet/>
      <dgm:spPr/>
      <dgm:t>
        <a:bodyPr/>
        <a:lstStyle/>
        <a:p>
          <a:endParaRPr lang="zh-TW" altLang="en-US"/>
        </a:p>
      </dgm:t>
    </dgm:pt>
    <dgm:pt modelId="{F137C9F9-F6EC-468C-9430-E964E901479C}">
      <dgm:prSet custT="1"/>
      <dgm:spPr/>
      <dgm:t>
        <a:bodyPr/>
        <a:lstStyle/>
        <a:p>
          <a:r>
            <a:rPr lang="zh-TW" altLang="en-US" sz="1600" dirty="0" smtClean="0">
              <a:latin typeface="華康中黑體" pitchFamily="49" charset="-120"/>
              <a:ea typeface="華康中黑體" pitchFamily="49" charset="-120"/>
              <a:cs typeface="華康中黑體" pitchFamily="49" charset="-120"/>
            </a:rPr>
            <a:t>系統上線輔導與教育訓練</a:t>
          </a:r>
        </a:p>
      </dgm:t>
    </dgm:pt>
    <dgm:pt modelId="{20397BBF-5F2B-494B-B941-863D016217AB}" type="parTrans" cxnId="{151ED832-EA2A-474B-B286-A85DFED362F2}">
      <dgm:prSet/>
      <dgm:spPr/>
      <dgm:t>
        <a:bodyPr/>
        <a:lstStyle/>
        <a:p>
          <a:endParaRPr lang="zh-TW" altLang="en-US"/>
        </a:p>
      </dgm:t>
    </dgm:pt>
    <dgm:pt modelId="{1B809852-E6CF-4017-BA06-17474A649B51}" type="sibTrans" cxnId="{151ED832-EA2A-474B-B286-A85DFED362F2}">
      <dgm:prSet/>
      <dgm:spPr/>
      <dgm:t>
        <a:bodyPr/>
        <a:lstStyle/>
        <a:p>
          <a:endParaRPr lang="zh-TW" altLang="en-US"/>
        </a:p>
      </dgm:t>
    </dgm:pt>
    <dgm:pt modelId="{EBDA85C7-DA3E-494C-A8AB-A303F9BCF6D1}" type="pres">
      <dgm:prSet presAssocID="{84FE4CD9-3BB1-4745-94C7-41BE197FEE15}" presName="linear" presStyleCnt="0">
        <dgm:presLayoutVars>
          <dgm:dir/>
          <dgm:animLvl val="lvl"/>
          <dgm:resizeHandles val="exact"/>
        </dgm:presLayoutVars>
      </dgm:prSet>
      <dgm:spPr/>
      <dgm:t>
        <a:bodyPr/>
        <a:lstStyle/>
        <a:p>
          <a:endParaRPr lang="zh-TW" altLang="en-US"/>
        </a:p>
      </dgm:t>
    </dgm:pt>
    <dgm:pt modelId="{80EA0685-D5C8-44DD-A61E-0C0E8A30F2A1}" type="pres">
      <dgm:prSet presAssocID="{6E9B05D1-529A-44B0-B0DE-1A426CC89E9D}" presName="parentLin" presStyleCnt="0"/>
      <dgm:spPr/>
    </dgm:pt>
    <dgm:pt modelId="{0D5A295D-8911-45E1-8DB4-462A2C2C3A8C}" type="pres">
      <dgm:prSet presAssocID="{6E9B05D1-529A-44B0-B0DE-1A426CC89E9D}" presName="parentLeftMargin" presStyleLbl="node1" presStyleIdx="0" presStyleCnt="6"/>
      <dgm:spPr/>
      <dgm:t>
        <a:bodyPr/>
        <a:lstStyle/>
        <a:p>
          <a:endParaRPr lang="zh-TW" altLang="en-US"/>
        </a:p>
      </dgm:t>
    </dgm:pt>
    <dgm:pt modelId="{0F629522-4BB6-49B9-9D2A-761AA7369CF0}" type="pres">
      <dgm:prSet presAssocID="{6E9B05D1-529A-44B0-B0DE-1A426CC89E9D}" presName="parentText" presStyleLbl="node1" presStyleIdx="0" presStyleCnt="6">
        <dgm:presLayoutVars>
          <dgm:chMax val="0"/>
          <dgm:bulletEnabled val="1"/>
        </dgm:presLayoutVars>
      </dgm:prSet>
      <dgm:spPr/>
      <dgm:t>
        <a:bodyPr/>
        <a:lstStyle/>
        <a:p>
          <a:endParaRPr lang="zh-TW" altLang="en-US"/>
        </a:p>
      </dgm:t>
    </dgm:pt>
    <dgm:pt modelId="{262243C2-54AC-407B-B625-90E1075D9E26}" type="pres">
      <dgm:prSet presAssocID="{6E9B05D1-529A-44B0-B0DE-1A426CC89E9D}" presName="negativeSpace" presStyleCnt="0"/>
      <dgm:spPr/>
    </dgm:pt>
    <dgm:pt modelId="{04C45C55-AE70-4302-9ABE-2F9BEBBD980C}" type="pres">
      <dgm:prSet presAssocID="{6E9B05D1-529A-44B0-B0DE-1A426CC89E9D}" presName="childText" presStyleLbl="conFgAcc1" presStyleIdx="0" presStyleCnt="6">
        <dgm:presLayoutVars>
          <dgm:bulletEnabled val="1"/>
        </dgm:presLayoutVars>
      </dgm:prSet>
      <dgm:spPr/>
    </dgm:pt>
    <dgm:pt modelId="{835204D2-1A1C-440F-9FA9-87186ADCB130}" type="pres">
      <dgm:prSet presAssocID="{5699380B-F5D3-4E4C-959D-508BBF7E80A2}" presName="spaceBetweenRectangles" presStyleCnt="0"/>
      <dgm:spPr/>
    </dgm:pt>
    <dgm:pt modelId="{76606693-570B-4724-859C-A7B9438D2E19}" type="pres">
      <dgm:prSet presAssocID="{5198AF5F-C01D-4E29-9180-A6C0C8D0E2C6}" presName="parentLin" presStyleCnt="0"/>
      <dgm:spPr/>
      <dgm:t>
        <a:bodyPr/>
        <a:lstStyle/>
        <a:p>
          <a:endParaRPr lang="zh-TW" altLang="en-US"/>
        </a:p>
      </dgm:t>
    </dgm:pt>
    <dgm:pt modelId="{37F77BC5-F28D-409F-A54F-1F4C4C0788F2}" type="pres">
      <dgm:prSet presAssocID="{5198AF5F-C01D-4E29-9180-A6C0C8D0E2C6}" presName="parentLeftMargin" presStyleLbl="node1" presStyleIdx="0" presStyleCnt="6"/>
      <dgm:spPr/>
      <dgm:t>
        <a:bodyPr/>
        <a:lstStyle/>
        <a:p>
          <a:endParaRPr lang="zh-TW" altLang="en-US"/>
        </a:p>
      </dgm:t>
    </dgm:pt>
    <dgm:pt modelId="{582CD102-4AB1-4AF3-9D93-25EA7D6AEC87}" type="pres">
      <dgm:prSet presAssocID="{5198AF5F-C01D-4E29-9180-A6C0C8D0E2C6}" presName="parentText" presStyleLbl="node1" presStyleIdx="1" presStyleCnt="6" custScaleX="108580">
        <dgm:presLayoutVars>
          <dgm:chMax val="0"/>
          <dgm:bulletEnabled val="1"/>
        </dgm:presLayoutVars>
      </dgm:prSet>
      <dgm:spPr/>
      <dgm:t>
        <a:bodyPr/>
        <a:lstStyle/>
        <a:p>
          <a:endParaRPr lang="zh-TW" altLang="en-US"/>
        </a:p>
      </dgm:t>
    </dgm:pt>
    <dgm:pt modelId="{9D1F8174-3530-47A9-B03E-5550CB0FF72A}" type="pres">
      <dgm:prSet presAssocID="{5198AF5F-C01D-4E29-9180-A6C0C8D0E2C6}" presName="negativeSpace" presStyleCnt="0"/>
      <dgm:spPr/>
      <dgm:t>
        <a:bodyPr/>
        <a:lstStyle/>
        <a:p>
          <a:endParaRPr lang="zh-TW" altLang="en-US"/>
        </a:p>
      </dgm:t>
    </dgm:pt>
    <dgm:pt modelId="{313CC92E-3B62-425B-B856-BE0827E89670}" type="pres">
      <dgm:prSet presAssocID="{5198AF5F-C01D-4E29-9180-A6C0C8D0E2C6}" presName="childText" presStyleLbl="conFgAcc1" presStyleIdx="1" presStyleCnt="6">
        <dgm:presLayoutVars>
          <dgm:bulletEnabled val="1"/>
        </dgm:presLayoutVars>
      </dgm:prSet>
      <dgm:spPr/>
      <dgm:t>
        <a:bodyPr/>
        <a:lstStyle/>
        <a:p>
          <a:endParaRPr lang="zh-TW" altLang="en-US"/>
        </a:p>
      </dgm:t>
    </dgm:pt>
    <dgm:pt modelId="{24A61A57-53BA-478B-BCDE-0001340A5843}" type="pres">
      <dgm:prSet presAssocID="{E7A1CC48-0E52-460E-8671-CB48910891C1}" presName="spaceBetweenRectangles" presStyleCnt="0"/>
      <dgm:spPr/>
      <dgm:t>
        <a:bodyPr/>
        <a:lstStyle/>
        <a:p>
          <a:endParaRPr lang="zh-TW" altLang="en-US"/>
        </a:p>
      </dgm:t>
    </dgm:pt>
    <dgm:pt modelId="{626367C0-0B83-4E90-9604-6F9387C163ED}" type="pres">
      <dgm:prSet presAssocID="{D3C43431-53DD-41E4-BA71-76AFCEA44615}" presName="parentLin" presStyleCnt="0"/>
      <dgm:spPr/>
      <dgm:t>
        <a:bodyPr/>
        <a:lstStyle/>
        <a:p>
          <a:endParaRPr lang="zh-TW" altLang="en-US"/>
        </a:p>
      </dgm:t>
    </dgm:pt>
    <dgm:pt modelId="{83480655-DD01-4784-984A-9F6BC382DE1E}" type="pres">
      <dgm:prSet presAssocID="{D3C43431-53DD-41E4-BA71-76AFCEA44615}" presName="parentLeftMargin" presStyleLbl="node1" presStyleIdx="1" presStyleCnt="6"/>
      <dgm:spPr/>
      <dgm:t>
        <a:bodyPr/>
        <a:lstStyle/>
        <a:p>
          <a:endParaRPr lang="zh-TW" altLang="en-US"/>
        </a:p>
      </dgm:t>
    </dgm:pt>
    <dgm:pt modelId="{7493BCCC-C91F-4462-8DDE-4FC62FDDFD0F}" type="pres">
      <dgm:prSet presAssocID="{D3C43431-53DD-41E4-BA71-76AFCEA44615}" presName="parentText" presStyleLbl="node1" presStyleIdx="2" presStyleCnt="6" custScaleX="108580">
        <dgm:presLayoutVars>
          <dgm:chMax val="0"/>
          <dgm:bulletEnabled val="1"/>
        </dgm:presLayoutVars>
      </dgm:prSet>
      <dgm:spPr/>
      <dgm:t>
        <a:bodyPr/>
        <a:lstStyle/>
        <a:p>
          <a:endParaRPr lang="zh-TW" altLang="en-US"/>
        </a:p>
      </dgm:t>
    </dgm:pt>
    <dgm:pt modelId="{0FB6CD77-B61E-4F40-8035-7686A9D413DA}" type="pres">
      <dgm:prSet presAssocID="{D3C43431-53DD-41E4-BA71-76AFCEA44615}" presName="negativeSpace" presStyleCnt="0"/>
      <dgm:spPr/>
      <dgm:t>
        <a:bodyPr/>
        <a:lstStyle/>
        <a:p>
          <a:endParaRPr lang="zh-TW" altLang="en-US"/>
        </a:p>
      </dgm:t>
    </dgm:pt>
    <dgm:pt modelId="{AF47A425-72F4-4968-B91C-1AC247433DDA}" type="pres">
      <dgm:prSet presAssocID="{D3C43431-53DD-41E4-BA71-76AFCEA44615}" presName="childText" presStyleLbl="conFgAcc1" presStyleIdx="2" presStyleCnt="6" custScaleY="85121">
        <dgm:presLayoutVars>
          <dgm:bulletEnabled val="1"/>
        </dgm:presLayoutVars>
      </dgm:prSet>
      <dgm:spPr/>
      <dgm:t>
        <a:bodyPr/>
        <a:lstStyle/>
        <a:p>
          <a:endParaRPr lang="zh-TW" altLang="en-US"/>
        </a:p>
      </dgm:t>
    </dgm:pt>
    <dgm:pt modelId="{FC5E41FF-0E32-4884-97FE-B7D4C476A14B}" type="pres">
      <dgm:prSet presAssocID="{066FF6E7-A1E2-4CF7-9D53-954485D670BD}" presName="spaceBetweenRectangles" presStyleCnt="0"/>
      <dgm:spPr/>
      <dgm:t>
        <a:bodyPr/>
        <a:lstStyle/>
        <a:p>
          <a:endParaRPr lang="zh-TW" altLang="en-US"/>
        </a:p>
      </dgm:t>
    </dgm:pt>
    <dgm:pt modelId="{267DFE75-275A-475C-BB26-90BCD892EB21}" type="pres">
      <dgm:prSet presAssocID="{BAFB8B80-D750-4061-ACE3-27ADBC5D1B08}" presName="parentLin" presStyleCnt="0"/>
      <dgm:spPr/>
    </dgm:pt>
    <dgm:pt modelId="{6E03491C-E190-4AD3-B899-BD6EB811DE75}" type="pres">
      <dgm:prSet presAssocID="{BAFB8B80-D750-4061-ACE3-27ADBC5D1B08}" presName="parentLeftMargin" presStyleLbl="node1" presStyleIdx="2" presStyleCnt="6"/>
      <dgm:spPr/>
      <dgm:t>
        <a:bodyPr/>
        <a:lstStyle/>
        <a:p>
          <a:endParaRPr lang="zh-TW" altLang="en-US"/>
        </a:p>
      </dgm:t>
    </dgm:pt>
    <dgm:pt modelId="{C56F897E-3EF2-48A2-BB62-A55FA9BECADB}" type="pres">
      <dgm:prSet presAssocID="{BAFB8B80-D750-4061-ACE3-27ADBC5D1B08}" presName="parentText" presStyleLbl="node1" presStyleIdx="3" presStyleCnt="6">
        <dgm:presLayoutVars>
          <dgm:chMax val="0"/>
          <dgm:bulletEnabled val="1"/>
        </dgm:presLayoutVars>
      </dgm:prSet>
      <dgm:spPr/>
      <dgm:t>
        <a:bodyPr/>
        <a:lstStyle/>
        <a:p>
          <a:endParaRPr lang="zh-TW" altLang="en-US"/>
        </a:p>
      </dgm:t>
    </dgm:pt>
    <dgm:pt modelId="{1ECA86D2-5146-44CB-A280-1CBFCDA3EFBA}" type="pres">
      <dgm:prSet presAssocID="{BAFB8B80-D750-4061-ACE3-27ADBC5D1B08}" presName="negativeSpace" presStyleCnt="0"/>
      <dgm:spPr/>
    </dgm:pt>
    <dgm:pt modelId="{BE32F63C-D8EC-4340-9169-521BA556F86B}" type="pres">
      <dgm:prSet presAssocID="{BAFB8B80-D750-4061-ACE3-27ADBC5D1B08}" presName="childText" presStyleLbl="conFgAcc1" presStyleIdx="3" presStyleCnt="6">
        <dgm:presLayoutVars>
          <dgm:bulletEnabled val="1"/>
        </dgm:presLayoutVars>
      </dgm:prSet>
      <dgm:spPr/>
    </dgm:pt>
    <dgm:pt modelId="{2F998A35-3390-44FF-867A-6C19D95AB747}" type="pres">
      <dgm:prSet presAssocID="{39F935BC-C911-47C9-BB16-99B067F89110}" presName="spaceBetweenRectangles" presStyleCnt="0"/>
      <dgm:spPr/>
    </dgm:pt>
    <dgm:pt modelId="{D0011DBC-72F1-4E4B-80DA-711060B8B556}" type="pres">
      <dgm:prSet presAssocID="{2BD7F133-0620-4091-AA77-59F35A56C59B}" presName="parentLin" presStyleCnt="0"/>
      <dgm:spPr/>
    </dgm:pt>
    <dgm:pt modelId="{B10852AB-A532-4C6F-BB65-A4BDD9AF9C9A}" type="pres">
      <dgm:prSet presAssocID="{2BD7F133-0620-4091-AA77-59F35A56C59B}" presName="parentLeftMargin" presStyleLbl="node1" presStyleIdx="3" presStyleCnt="6"/>
      <dgm:spPr/>
      <dgm:t>
        <a:bodyPr/>
        <a:lstStyle/>
        <a:p>
          <a:endParaRPr lang="zh-TW" altLang="en-US"/>
        </a:p>
      </dgm:t>
    </dgm:pt>
    <dgm:pt modelId="{ADDF71BD-C0F2-4480-93F7-100CB7608131}" type="pres">
      <dgm:prSet presAssocID="{2BD7F133-0620-4091-AA77-59F35A56C59B}" presName="parentText" presStyleLbl="node1" presStyleIdx="4" presStyleCnt="6" custScaleX="108580">
        <dgm:presLayoutVars>
          <dgm:chMax val="0"/>
          <dgm:bulletEnabled val="1"/>
        </dgm:presLayoutVars>
      </dgm:prSet>
      <dgm:spPr/>
      <dgm:t>
        <a:bodyPr/>
        <a:lstStyle/>
        <a:p>
          <a:endParaRPr lang="zh-TW" altLang="en-US"/>
        </a:p>
      </dgm:t>
    </dgm:pt>
    <dgm:pt modelId="{4BD93EDA-FA83-4683-AA24-A0B4688C7044}" type="pres">
      <dgm:prSet presAssocID="{2BD7F133-0620-4091-AA77-59F35A56C59B}" presName="negativeSpace" presStyleCnt="0"/>
      <dgm:spPr/>
    </dgm:pt>
    <dgm:pt modelId="{990D7A7F-FB6E-435D-97B8-216EF543EB81}" type="pres">
      <dgm:prSet presAssocID="{2BD7F133-0620-4091-AA77-59F35A56C59B}" presName="childText" presStyleLbl="conFgAcc1" presStyleIdx="4" presStyleCnt="6">
        <dgm:presLayoutVars>
          <dgm:bulletEnabled val="1"/>
        </dgm:presLayoutVars>
      </dgm:prSet>
      <dgm:spPr/>
    </dgm:pt>
    <dgm:pt modelId="{F2D03D12-9849-4B79-A583-BBC8F7692606}" type="pres">
      <dgm:prSet presAssocID="{FEB137B3-512C-4956-A5FB-631C36EFDF58}" presName="spaceBetweenRectangles" presStyleCnt="0"/>
      <dgm:spPr/>
    </dgm:pt>
    <dgm:pt modelId="{590AF7E2-6E02-4E64-AA2C-1D76AC6D495E}" type="pres">
      <dgm:prSet presAssocID="{9675C3FC-EB60-49C6-8BFC-7F23B803BDF5}" presName="parentLin" presStyleCnt="0"/>
      <dgm:spPr/>
    </dgm:pt>
    <dgm:pt modelId="{70D6C394-3C5D-4C72-8649-1FDB91966671}" type="pres">
      <dgm:prSet presAssocID="{9675C3FC-EB60-49C6-8BFC-7F23B803BDF5}" presName="parentLeftMargin" presStyleLbl="node1" presStyleIdx="4" presStyleCnt="6"/>
      <dgm:spPr/>
      <dgm:t>
        <a:bodyPr/>
        <a:lstStyle/>
        <a:p>
          <a:endParaRPr lang="zh-TW" altLang="en-US"/>
        </a:p>
      </dgm:t>
    </dgm:pt>
    <dgm:pt modelId="{0BFC1C93-5F18-4B2D-B262-A11C77E48577}" type="pres">
      <dgm:prSet presAssocID="{9675C3FC-EB60-49C6-8BFC-7F23B803BDF5}" presName="parentText" presStyleLbl="node1" presStyleIdx="5" presStyleCnt="6">
        <dgm:presLayoutVars>
          <dgm:chMax val="0"/>
          <dgm:bulletEnabled val="1"/>
        </dgm:presLayoutVars>
      </dgm:prSet>
      <dgm:spPr/>
      <dgm:t>
        <a:bodyPr/>
        <a:lstStyle/>
        <a:p>
          <a:endParaRPr lang="zh-TW" altLang="en-US"/>
        </a:p>
      </dgm:t>
    </dgm:pt>
    <dgm:pt modelId="{850D9BCC-FB2C-4FCC-8466-3C62EC18E5FD}" type="pres">
      <dgm:prSet presAssocID="{9675C3FC-EB60-49C6-8BFC-7F23B803BDF5}" presName="negativeSpace" presStyleCnt="0"/>
      <dgm:spPr/>
    </dgm:pt>
    <dgm:pt modelId="{16393F23-9F72-4983-BDD6-C8B0D92DF363}" type="pres">
      <dgm:prSet presAssocID="{9675C3FC-EB60-49C6-8BFC-7F23B803BDF5}" presName="childText" presStyleLbl="conFgAcc1" presStyleIdx="5" presStyleCnt="6">
        <dgm:presLayoutVars>
          <dgm:bulletEnabled val="1"/>
        </dgm:presLayoutVars>
      </dgm:prSet>
      <dgm:spPr/>
    </dgm:pt>
  </dgm:ptLst>
  <dgm:cxnLst>
    <dgm:cxn modelId="{64CE294A-90E6-46E5-B40B-2C59ADD97A9D}" srcId="{84FE4CD9-3BB1-4745-94C7-41BE197FEE15}" destId="{5198AF5F-C01D-4E29-9180-A6C0C8D0E2C6}" srcOrd="1" destOrd="0" parTransId="{56CFDD52-EB40-4DD6-847E-F2D516B7B924}" sibTransId="{E7A1CC48-0E52-460E-8671-CB48910891C1}"/>
    <dgm:cxn modelId="{B174C4D0-A5E7-40E1-BFBB-9A006B99A55D}" srcId="{D3C43431-53DD-41E4-BA71-76AFCEA44615}" destId="{19BE4652-273A-4835-AFFF-C642D73CD7D5}" srcOrd="3" destOrd="0" parTransId="{4CAA731E-BF6B-4D41-9260-F45957C0E50B}" sibTransId="{9B20F8EA-DA5C-4FFE-9AB1-8A463D106FCA}"/>
    <dgm:cxn modelId="{B0EFC1C2-EE5C-4D83-A9CE-40A1186A70FE}" srcId="{D3C43431-53DD-41E4-BA71-76AFCEA44615}" destId="{0BA032BA-E55C-4460-B4CE-DCFDD8B48C12}" srcOrd="4" destOrd="0" parTransId="{39ED4C6A-813F-402A-9EA8-70B391223B2D}" sibTransId="{D8FED314-3B2D-49E2-AB2A-E33DC918BD27}"/>
    <dgm:cxn modelId="{7A1ACB43-55AC-4D86-BCED-9ADAA8258B52}" type="presOf" srcId="{3BC4FEA1-CF16-495E-BB59-66B8E39D50E2}" destId="{AF47A425-72F4-4968-B91C-1AC247433DDA}" srcOrd="0" destOrd="6" presId="urn:microsoft.com/office/officeart/2005/8/layout/list1"/>
    <dgm:cxn modelId="{9AA05E0E-5CFB-4E5F-BCB5-DE500A9367DA}" srcId="{D3C43431-53DD-41E4-BA71-76AFCEA44615}" destId="{1E6669A3-D8BC-49BE-AB82-03A0D6190BAD}" srcOrd="7" destOrd="0" parTransId="{F1E2DD1E-9D5E-4ADB-836D-10A0DDDF1932}" sibTransId="{1C8AA300-5C30-44FF-B324-6F36B42228BE}"/>
    <dgm:cxn modelId="{DB4F9E48-15D3-45E8-AB3C-5956EA1BCDE9}" type="presOf" srcId="{5198AF5F-C01D-4E29-9180-A6C0C8D0E2C6}" destId="{582CD102-4AB1-4AF3-9D93-25EA7D6AEC87}" srcOrd="1" destOrd="0" presId="urn:microsoft.com/office/officeart/2005/8/layout/list1"/>
    <dgm:cxn modelId="{225FC54B-F01F-41C3-8166-908B40327CE1}" type="presOf" srcId="{03A54A0E-1827-4678-89EC-23D4B5DC8C79}" destId="{AF47A425-72F4-4968-B91C-1AC247433DDA}" srcOrd="0" destOrd="0" presId="urn:microsoft.com/office/officeart/2005/8/layout/list1"/>
    <dgm:cxn modelId="{615FD3F9-C746-4BF7-BCFD-29467C69F70A}" type="presOf" srcId="{2BD7F133-0620-4091-AA77-59F35A56C59B}" destId="{ADDF71BD-C0F2-4480-93F7-100CB7608131}" srcOrd="1" destOrd="0" presId="urn:microsoft.com/office/officeart/2005/8/layout/list1"/>
    <dgm:cxn modelId="{4A4CF3A3-C882-43CD-8BF3-2A5413A56D6C}" srcId="{D3C43431-53DD-41E4-BA71-76AFCEA44615}" destId="{03A54A0E-1827-4678-89EC-23D4B5DC8C79}" srcOrd="0" destOrd="0" parTransId="{ABB900E3-05C1-4F6C-804E-EBA01EE1F176}" sibTransId="{A227F4D8-4DD7-4D23-9BED-A2BB13B5C1B7}"/>
    <dgm:cxn modelId="{13E65BD3-2C6A-4BBD-8E9A-18A5A6E08F76}" type="presOf" srcId="{014714D2-2D1E-4D64-A174-4F939FD4A358}" destId="{AF47A425-72F4-4968-B91C-1AC247433DDA}" srcOrd="0" destOrd="2" presId="urn:microsoft.com/office/officeart/2005/8/layout/list1"/>
    <dgm:cxn modelId="{50EFEA2A-6E6C-4837-A5F3-F56C78C9FFC4}" type="presOf" srcId="{201B1ECC-AA9E-4232-8AD6-B39ECFB84CC2}" destId="{AF47A425-72F4-4968-B91C-1AC247433DDA}" srcOrd="0" destOrd="1" presId="urn:microsoft.com/office/officeart/2005/8/layout/list1"/>
    <dgm:cxn modelId="{A9669C6B-BBC1-4CA5-B200-729E9AF6E0FC}" type="presOf" srcId="{F137C9F9-F6EC-468C-9430-E964E901479C}" destId="{AF47A425-72F4-4968-B91C-1AC247433DDA}" srcOrd="0" destOrd="8" presId="urn:microsoft.com/office/officeart/2005/8/layout/list1"/>
    <dgm:cxn modelId="{B275EA97-AB2A-43A9-A92F-86066823F809}" srcId="{84FE4CD9-3BB1-4745-94C7-41BE197FEE15}" destId="{6E9B05D1-529A-44B0-B0DE-1A426CC89E9D}" srcOrd="0" destOrd="0" parTransId="{E6A36C4B-E52C-44F1-8C4B-BB7676498630}" sibTransId="{5699380B-F5D3-4E4C-959D-508BBF7E80A2}"/>
    <dgm:cxn modelId="{AFA014BB-E27F-474E-A766-AD10A3E9AAC5}" type="presOf" srcId="{D3C43431-53DD-41E4-BA71-76AFCEA44615}" destId="{83480655-DD01-4784-984A-9F6BC382DE1E}" srcOrd="0" destOrd="0" presId="urn:microsoft.com/office/officeart/2005/8/layout/list1"/>
    <dgm:cxn modelId="{ED56C18D-1B30-428E-917C-55CCFDD04671}" srcId="{D3C43431-53DD-41E4-BA71-76AFCEA44615}" destId="{EF8080C6-3627-43B3-831D-75E4D348223A}" srcOrd="5" destOrd="0" parTransId="{05A2ECC7-9B0D-44C5-8643-2F81B60D3516}" sibTransId="{0C1F8AEE-4294-4EA0-BC8D-CA989C0AC72D}"/>
    <dgm:cxn modelId="{2395F7B2-B6E7-44CD-8AAA-AB0A993CFCAC}" type="presOf" srcId="{6E9B05D1-529A-44B0-B0DE-1A426CC89E9D}" destId="{0D5A295D-8911-45E1-8DB4-462A2C2C3A8C}" srcOrd="0" destOrd="0" presId="urn:microsoft.com/office/officeart/2005/8/layout/list1"/>
    <dgm:cxn modelId="{4F2C108A-49A5-434C-8E3D-EC00C5DE90EA}" type="presOf" srcId="{6E9B05D1-529A-44B0-B0DE-1A426CC89E9D}" destId="{0F629522-4BB6-49B9-9D2A-761AA7369CF0}" srcOrd="1" destOrd="0" presId="urn:microsoft.com/office/officeart/2005/8/layout/list1"/>
    <dgm:cxn modelId="{9075C358-4346-4C5B-82A4-53B3082C219D}" type="presOf" srcId="{19BE4652-273A-4835-AFFF-C642D73CD7D5}" destId="{AF47A425-72F4-4968-B91C-1AC247433DDA}" srcOrd="0" destOrd="3" presId="urn:microsoft.com/office/officeart/2005/8/layout/list1"/>
    <dgm:cxn modelId="{61368C93-47E0-4246-9FF4-C5BF4828B543}" type="presOf" srcId="{5198AF5F-C01D-4E29-9180-A6C0C8D0E2C6}" destId="{37F77BC5-F28D-409F-A54F-1F4C4C0788F2}" srcOrd="0" destOrd="0" presId="urn:microsoft.com/office/officeart/2005/8/layout/list1"/>
    <dgm:cxn modelId="{151ED832-EA2A-474B-B286-A85DFED362F2}" srcId="{D3C43431-53DD-41E4-BA71-76AFCEA44615}" destId="{F137C9F9-F6EC-468C-9430-E964E901479C}" srcOrd="8" destOrd="0" parTransId="{20397BBF-5F2B-494B-B941-863D016217AB}" sibTransId="{1B809852-E6CF-4017-BA06-17474A649B51}"/>
    <dgm:cxn modelId="{C17B998D-FDAE-4CDC-BD73-4E8B19805A1D}" srcId="{D3C43431-53DD-41E4-BA71-76AFCEA44615}" destId="{014714D2-2D1E-4D64-A174-4F939FD4A358}" srcOrd="2" destOrd="0" parTransId="{03668060-71BA-48F9-97E2-9D6423DF6C42}" sibTransId="{A031153D-5ACA-46E1-A629-987223FA701B}"/>
    <dgm:cxn modelId="{82FB358D-FFA7-453E-87CA-2D0CAA3A41AB}" srcId="{84FE4CD9-3BB1-4745-94C7-41BE197FEE15}" destId="{BAFB8B80-D750-4061-ACE3-27ADBC5D1B08}" srcOrd="3" destOrd="0" parTransId="{CA98C256-79DB-4702-B693-AE78E7CCA7DD}" sibTransId="{39F935BC-C911-47C9-BB16-99B067F89110}"/>
    <dgm:cxn modelId="{C47E0F61-29F9-4F04-A9E3-D6ED5866EABD}" srcId="{84FE4CD9-3BB1-4745-94C7-41BE197FEE15}" destId="{2BD7F133-0620-4091-AA77-59F35A56C59B}" srcOrd="4" destOrd="0" parTransId="{415F7028-B844-4C9B-9027-121DE6E0DC59}" sibTransId="{FEB137B3-512C-4956-A5FB-631C36EFDF58}"/>
    <dgm:cxn modelId="{0CEE17D8-6214-4842-BDDE-79BCB12BFA11}" type="presOf" srcId="{BAFB8B80-D750-4061-ACE3-27ADBC5D1B08}" destId="{C56F897E-3EF2-48A2-BB62-A55FA9BECADB}" srcOrd="1" destOrd="0" presId="urn:microsoft.com/office/officeart/2005/8/layout/list1"/>
    <dgm:cxn modelId="{A38D0870-BE4E-477C-8279-F866CCF4DC9A}" type="presOf" srcId="{2BD7F133-0620-4091-AA77-59F35A56C59B}" destId="{B10852AB-A532-4C6F-BB65-A4BDD9AF9C9A}" srcOrd="0" destOrd="0" presId="urn:microsoft.com/office/officeart/2005/8/layout/list1"/>
    <dgm:cxn modelId="{C7F743A8-366B-4335-802F-BB0FFA8A0542}" type="presOf" srcId="{9675C3FC-EB60-49C6-8BFC-7F23B803BDF5}" destId="{0BFC1C93-5F18-4B2D-B262-A11C77E48577}" srcOrd="1" destOrd="0" presId="urn:microsoft.com/office/officeart/2005/8/layout/list1"/>
    <dgm:cxn modelId="{419236C9-5C9E-47C0-8677-59193F865E0F}" type="presOf" srcId="{EF8080C6-3627-43B3-831D-75E4D348223A}" destId="{AF47A425-72F4-4968-B91C-1AC247433DDA}" srcOrd="0" destOrd="5" presId="urn:microsoft.com/office/officeart/2005/8/layout/list1"/>
    <dgm:cxn modelId="{5EBC60DF-355E-4472-97FD-2E0C449DE20C}" type="presOf" srcId="{9675C3FC-EB60-49C6-8BFC-7F23B803BDF5}" destId="{70D6C394-3C5D-4C72-8649-1FDB91966671}" srcOrd="0" destOrd="0" presId="urn:microsoft.com/office/officeart/2005/8/layout/list1"/>
    <dgm:cxn modelId="{96ED484A-2830-4301-8C3B-F3C61FAE825F}" type="presOf" srcId="{D3C43431-53DD-41E4-BA71-76AFCEA44615}" destId="{7493BCCC-C91F-4462-8DDE-4FC62FDDFD0F}" srcOrd="1" destOrd="0" presId="urn:microsoft.com/office/officeart/2005/8/layout/list1"/>
    <dgm:cxn modelId="{519A895F-0186-464B-A936-CB5BBA2CE986}" srcId="{84FE4CD9-3BB1-4745-94C7-41BE197FEE15}" destId="{9675C3FC-EB60-49C6-8BFC-7F23B803BDF5}" srcOrd="5" destOrd="0" parTransId="{57DBBD6D-17BF-463C-8DE4-96EB9699F645}" sibTransId="{AC4E3236-317A-4EA7-A5E6-74CD42E65E2B}"/>
    <dgm:cxn modelId="{B4A23F90-E8E1-4B26-A4C0-EEB15DD5C5A6}" srcId="{D3C43431-53DD-41E4-BA71-76AFCEA44615}" destId="{3BC4FEA1-CF16-495E-BB59-66B8E39D50E2}" srcOrd="6" destOrd="0" parTransId="{597AF2B6-E4B2-445F-95C9-2186AC784D93}" sibTransId="{630B8FE5-4FD9-4A4A-B10B-D272ECAF2E4A}"/>
    <dgm:cxn modelId="{028C3A80-44BE-43D8-BC63-48511C6D8B9B}" type="presOf" srcId="{84FE4CD9-3BB1-4745-94C7-41BE197FEE15}" destId="{EBDA85C7-DA3E-494C-A8AB-A303F9BCF6D1}" srcOrd="0" destOrd="0" presId="urn:microsoft.com/office/officeart/2005/8/layout/list1"/>
    <dgm:cxn modelId="{0663ECBC-DF9A-4892-9F15-F2EB95A2B507}" srcId="{D3C43431-53DD-41E4-BA71-76AFCEA44615}" destId="{201B1ECC-AA9E-4232-8AD6-B39ECFB84CC2}" srcOrd="1" destOrd="0" parTransId="{A1BFB6FB-0E96-4565-9986-40483CC727D9}" sibTransId="{BA0777F6-6AE9-440A-86D1-3412D3BC23D7}"/>
    <dgm:cxn modelId="{80728A53-FB46-4C58-93F4-24A6BC88FAA5}" type="presOf" srcId="{1E6669A3-D8BC-49BE-AB82-03A0D6190BAD}" destId="{AF47A425-72F4-4968-B91C-1AC247433DDA}" srcOrd="0" destOrd="7" presId="urn:microsoft.com/office/officeart/2005/8/layout/list1"/>
    <dgm:cxn modelId="{B7C99753-7985-4D96-BFDA-DC3605E9250E}" srcId="{84FE4CD9-3BB1-4745-94C7-41BE197FEE15}" destId="{D3C43431-53DD-41E4-BA71-76AFCEA44615}" srcOrd="2" destOrd="0" parTransId="{C9AFA912-848C-424B-AF84-734760292E54}" sibTransId="{066FF6E7-A1E2-4CF7-9D53-954485D670BD}"/>
    <dgm:cxn modelId="{8E71D573-DD17-470C-8F26-A9B0166F2C6F}" type="presOf" srcId="{BAFB8B80-D750-4061-ACE3-27ADBC5D1B08}" destId="{6E03491C-E190-4AD3-B899-BD6EB811DE75}" srcOrd="0" destOrd="0" presId="urn:microsoft.com/office/officeart/2005/8/layout/list1"/>
    <dgm:cxn modelId="{19E68EEB-BE2E-48AA-B953-ED91CE4C09C0}" type="presOf" srcId="{0BA032BA-E55C-4460-B4CE-DCFDD8B48C12}" destId="{AF47A425-72F4-4968-B91C-1AC247433DDA}" srcOrd="0" destOrd="4" presId="urn:microsoft.com/office/officeart/2005/8/layout/list1"/>
    <dgm:cxn modelId="{35322113-05F3-4E4D-A15F-CFB1C85654AC}" type="presParOf" srcId="{EBDA85C7-DA3E-494C-A8AB-A303F9BCF6D1}" destId="{80EA0685-D5C8-44DD-A61E-0C0E8A30F2A1}" srcOrd="0" destOrd="0" presId="urn:microsoft.com/office/officeart/2005/8/layout/list1"/>
    <dgm:cxn modelId="{9DF651BE-DBF5-45F3-9A18-68125B22FEB1}" type="presParOf" srcId="{80EA0685-D5C8-44DD-A61E-0C0E8A30F2A1}" destId="{0D5A295D-8911-45E1-8DB4-462A2C2C3A8C}" srcOrd="0" destOrd="0" presId="urn:microsoft.com/office/officeart/2005/8/layout/list1"/>
    <dgm:cxn modelId="{9455CE21-6BDA-4ED3-9649-5250AFC8A2A7}" type="presParOf" srcId="{80EA0685-D5C8-44DD-A61E-0C0E8A30F2A1}" destId="{0F629522-4BB6-49B9-9D2A-761AA7369CF0}" srcOrd="1" destOrd="0" presId="urn:microsoft.com/office/officeart/2005/8/layout/list1"/>
    <dgm:cxn modelId="{BE753016-06E3-4B99-A82B-95CAAA2600F8}" type="presParOf" srcId="{EBDA85C7-DA3E-494C-A8AB-A303F9BCF6D1}" destId="{262243C2-54AC-407B-B625-90E1075D9E26}" srcOrd="1" destOrd="0" presId="urn:microsoft.com/office/officeart/2005/8/layout/list1"/>
    <dgm:cxn modelId="{D814CED4-B2AD-4B51-8399-34E3716A1F25}" type="presParOf" srcId="{EBDA85C7-DA3E-494C-A8AB-A303F9BCF6D1}" destId="{04C45C55-AE70-4302-9ABE-2F9BEBBD980C}" srcOrd="2" destOrd="0" presId="urn:microsoft.com/office/officeart/2005/8/layout/list1"/>
    <dgm:cxn modelId="{C1F0A6F5-39AC-4E4B-AE9B-A62B8627F97A}" type="presParOf" srcId="{EBDA85C7-DA3E-494C-A8AB-A303F9BCF6D1}" destId="{835204D2-1A1C-440F-9FA9-87186ADCB130}" srcOrd="3" destOrd="0" presId="urn:microsoft.com/office/officeart/2005/8/layout/list1"/>
    <dgm:cxn modelId="{C0364ABB-D0DB-41C0-BF33-2F1EDF51CF97}" type="presParOf" srcId="{EBDA85C7-DA3E-494C-A8AB-A303F9BCF6D1}" destId="{76606693-570B-4724-859C-A7B9438D2E19}" srcOrd="4" destOrd="0" presId="urn:microsoft.com/office/officeart/2005/8/layout/list1"/>
    <dgm:cxn modelId="{177E5687-AB25-4894-8624-56A087A70F93}" type="presParOf" srcId="{76606693-570B-4724-859C-A7B9438D2E19}" destId="{37F77BC5-F28D-409F-A54F-1F4C4C0788F2}" srcOrd="0" destOrd="0" presId="urn:microsoft.com/office/officeart/2005/8/layout/list1"/>
    <dgm:cxn modelId="{2D857886-69D1-4FDA-B39D-D8D5A9A3D09F}" type="presParOf" srcId="{76606693-570B-4724-859C-A7B9438D2E19}" destId="{582CD102-4AB1-4AF3-9D93-25EA7D6AEC87}" srcOrd="1" destOrd="0" presId="urn:microsoft.com/office/officeart/2005/8/layout/list1"/>
    <dgm:cxn modelId="{A6FAEEAA-CC27-46E7-A384-C6676E586DC7}" type="presParOf" srcId="{EBDA85C7-DA3E-494C-A8AB-A303F9BCF6D1}" destId="{9D1F8174-3530-47A9-B03E-5550CB0FF72A}" srcOrd="5" destOrd="0" presId="urn:microsoft.com/office/officeart/2005/8/layout/list1"/>
    <dgm:cxn modelId="{01620711-CB65-457B-8B10-800CD3E8EFC7}" type="presParOf" srcId="{EBDA85C7-DA3E-494C-A8AB-A303F9BCF6D1}" destId="{313CC92E-3B62-425B-B856-BE0827E89670}" srcOrd="6" destOrd="0" presId="urn:microsoft.com/office/officeart/2005/8/layout/list1"/>
    <dgm:cxn modelId="{EDAAE043-AC92-4228-BF7A-F58A4AE0C70D}" type="presParOf" srcId="{EBDA85C7-DA3E-494C-A8AB-A303F9BCF6D1}" destId="{24A61A57-53BA-478B-BCDE-0001340A5843}" srcOrd="7" destOrd="0" presId="urn:microsoft.com/office/officeart/2005/8/layout/list1"/>
    <dgm:cxn modelId="{2E2832E7-FC6B-4D45-98F6-495C8D03551F}" type="presParOf" srcId="{EBDA85C7-DA3E-494C-A8AB-A303F9BCF6D1}" destId="{626367C0-0B83-4E90-9604-6F9387C163ED}" srcOrd="8" destOrd="0" presId="urn:microsoft.com/office/officeart/2005/8/layout/list1"/>
    <dgm:cxn modelId="{8239BC76-9646-42FF-9E6E-77B80437D66C}" type="presParOf" srcId="{626367C0-0B83-4E90-9604-6F9387C163ED}" destId="{83480655-DD01-4784-984A-9F6BC382DE1E}" srcOrd="0" destOrd="0" presId="urn:microsoft.com/office/officeart/2005/8/layout/list1"/>
    <dgm:cxn modelId="{187B5A17-5060-40BF-BC9D-0449F4D8586A}" type="presParOf" srcId="{626367C0-0B83-4E90-9604-6F9387C163ED}" destId="{7493BCCC-C91F-4462-8DDE-4FC62FDDFD0F}" srcOrd="1" destOrd="0" presId="urn:microsoft.com/office/officeart/2005/8/layout/list1"/>
    <dgm:cxn modelId="{6C45F9F2-EEFE-4C8C-B3DB-252EF91F3EB8}" type="presParOf" srcId="{EBDA85C7-DA3E-494C-A8AB-A303F9BCF6D1}" destId="{0FB6CD77-B61E-4F40-8035-7686A9D413DA}" srcOrd="9" destOrd="0" presId="urn:microsoft.com/office/officeart/2005/8/layout/list1"/>
    <dgm:cxn modelId="{1E7B182A-E398-4A33-ABE5-E4A8D7E46B0D}" type="presParOf" srcId="{EBDA85C7-DA3E-494C-A8AB-A303F9BCF6D1}" destId="{AF47A425-72F4-4968-B91C-1AC247433DDA}" srcOrd="10" destOrd="0" presId="urn:microsoft.com/office/officeart/2005/8/layout/list1"/>
    <dgm:cxn modelId="{E93F3701-473A-4036-8D6B-5DC7D8A5BAB7}" type="presParOf" srcId="{EBDA85C7-DA3E-494C-A8AB-A303F9BCF6D1}" destId="{FC5E41FF-0E32-4884-97FE-B7D4C476A14B}" srcOrd="11" destOrd="0" presId="urn:microsoft.com/office/officeart/2005/8/layout/list1"/>
    <dgm:cxn modelId="{73534A7D-CFC1-4867-B8F4-860CFE298496}" type="presParOf" srcId="{EBDA85C7-DA3E-494C-A8AB-A303F9BCF6D1}" destId="{267DFE75-275A-475C-BB26-90BCD892EB21}" srcOrd="12" destOrd="0" presId="urn:microsoft.com/office/officeart/2005/8/layout/list1"/>
    <dgm:cxn modelId="{FD40D2A1-21DA-4853-A57F-F09170906949}" type="presParOf" srcId="{267DFE75-275A-475C-BB26-90BCD892EB21}" destId="{6E03491C-E190-4AD3-B899-BD6EB811DE75}" srcOrd="0" destOrd="0" presId="urn:microsoft.com/office/officeart/2005/8/layout/list1"/>
    <dgm:cxn modelId="{CC39E9BD-9363-4CD5-A371-1A51AC0B43F1}" type="presParOf" srcId="{267DFE75-275A-475C-BB26-90BCD892EB21}" destId="{C56F897E-3EF2-48A2-BB62-A55FA9BECADB}" srcOrd="1" destOrd="0" presId="urn:microsoft.com/office/officeart/2005/8/layout/list1"/>
    <dgm:cxn modelId="{0F8FD0AC-AA5F-4191-A509-A1F7A826D99D}" type="presParOf" srcId="{EBDA85C7-DA3E-494C-A8AB-A303F9BCF6D1}" destId="{1ECA86D2-5146-44CB-A280-1CBFCDA3EFBA}" srcOrd="13" destOrd="0" presId="urn:microsoft.com/office/officeart/2005/8/layout/list1"/>
    <dgm:cxn modelId="{CCECF058-CB45-4D5C-B165-A0923BA3BCED}" type="presParOf" srcId="{EBDA85C7-DA3E-494C-A8AB-A303F9BCF6D1}" destId="{BE32F63C-D8EC-4340-9169-521BA556F86B}" srcOrd="14" destOrd="0" presId="urn:microsoft.com/office/officeart/2005/8/layout/list1"/>
    <dgm:cxn modelId="{3A438800-CEB2-47F2-9634-664A176A8B77}" type="presParOf" srcId="{EBDA85C7-DA3E-494C-A8AB-A303F9BCF6D1}" destId="{2F998A35-3390-44FF-867A-6C19D95AB747}" srcOrd="15" destOrd="0" presId="urn:microsoft.com/office/officeart/2005/8/layout/list1"/>
    <dgm:cxn modelId="{E68A9150-BBEB-41F4-83F5-73E60AF01E0C}" type="presParOf" srcId="{EBDA85C7-DA3E-494C-A8AB-A303F9BCF6D1}" destId="{D0011DBC-72F1-4E4B-80DA-711060B8B556}" srcOrd="16" destOrd="0" presId="urn:microsoft.com/office/officeart/2005/8/layout/list1"/>
    <dgm:cxn modelId="{44DD8A94-7B68-4414-846F-6BF8FDE60BBA}" type="presParOf" srcId="{D0011DBC-72F1-4E4B-80DA-711060B8B556}" destId="{B10852AB-A532-4C6F-BB65-A4BDD9AF9C9A}" srcOrd="0" destOrd="0" presId="urn:microsoft.com/office/officeart/2005/8/layout/list1"/>
    <dgm:cxn modelId="{A52704BF-4FA9-426B-B2B3-2C533E7C4220}" type="presParOf" srcId="{D0011DBC-72F1-4E4B-80DA-711060B8B556}" destId="{ADDF71BD-C0F2-4480-93F7-100CB7608131}" srcOrd="1" destOrd="0" presId="urn:microsoft.com/office/officeart/2005/8/layout/list1"/>
    <dgm:cxn modelId="{C31E47A0-BC2A-43AC-980E-20F88D3666B8}" type="presParOf" srcId="{EBDA85C7-DA3E-494C-A8AB-A303F9BCF6D1}" destId="{4BD93EDA-FA83-4683-AA24-A0B4688C7044}" srcOrd="17" destOrd="0" presId="urn:microsoft.com/office/officeart/2005/8/layout/list1"/>
    <dgm:cxn modelId="{5F51F913-7ADC-481E-B841-543E8906D49D}" type="presParOf" srcId="{EBDA85C7-DA3E-494C-A8AB-A303F9BCF6D1}" destId="{990D7A7F-FB6E-435D-97B8-216EF543EB81}" srcOrd="18" destOrd="0" presId="urn:microsoft.com/office/officeart/2005/8/layout/list1"/>
    <dgm:cxn modelId="{CF45426F-F2D0-4AF5-9596-706A95004A7F}" type="presParOf" srcId="{EBDA85C7-DA3E-494C-A8AB-A303F9BCF6D1}" destId="{F2D03D12-9849-4B79-A583-BBC8F7692606}" srcOrd="19" destOrd="0" presId="urn:microsoft.com/office/officeart/2005/8/layout/list1"/>
    <dgm:cxn modelId="{A36F6889-7BEB-47BA-BF13-3495FA45CB05}" type="presParOf" srcId="{EBDA85C7-DA3E-494C-A8AB-A303F9BCF6D1}" destId="{590AF7E2-6E02-4E64-AA2C-1D76AC6D495E}" srcOrd="20" destOrd="0" presId="urn:microsoft.com/office/officeart/2005/8/layout/list1"/>
    <dgm:cxn modelId="{0C4C5B15-20B4-40F8-8A3F-F53D13DFA4B3}" type="presParOf" srcId="{590AF7E2-6E02-4E64-AA2C-1D76AC6D495E}" destId="{70D6C394-3C5D-4C72-8649-1FDB91966671}" srcOrd="0" destOrd="0" presId="urn:microsoft.com/office/officeart/2005/8/layout/list1"/>
    <dgm:cxn modelId="{A0A92CE6-63D5-47B2-83E3-9F93C782B626}" type="presParOf" srcId="{590AF7E2-6E02-4E64-AA2C-1D76AC6D495E}" destId="{0BFC1C93-5F18-4B2D-B262-A11C77E48577}" srcOrd="1" destOrd="0" presId="urn:microsoft.com/office/officeart/2005/8/layout/list1"/>
    <dgm:cxn modelId="{82FB2C90-33BD-4B35-97B1-2B8A0585F734}" type="presParOf" srcId="{EBDA85C7-DA3E-494C-A8AB-A303F9BCF6D1}" destId="{850D9BCC-FB2C-4FCC-8466-3C62EC18E5FD}" srcOrd="21" destOrd="0" presId="urn:microsoft.com/office/officeart/2005/8/layout/list1"/>
    <dgm:cxn modelId="{99BAD827-594E-4AFE-A9E3-D8FC104FCFDF}" type="presParOf" srcId="{EBDA85C7-DA3E-494C-A8AB-A303F9BCF6D1}" destId="{16393F23-9F72-4983-BDD6-C8B0D92DF36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E37D58E-59CE-49E0-AC2C-1C0296672624}" type="doc">
      <dgm:prSet loTypeId="urn:microsoft.com/office/officeart/2005/8/layout/cycle4" loCatId="matrix" qsTypeId="urn:microsoft.com/office/officeart/2005/8/quickstyle/simple5" qsCatId="simple" csTypeId="urn:microsoft.com/office/officeart/2005/8/colors/colorful2" csCatId="colorful" phldr="1"/>
      <dgm:spPr/>
      <dgm:t>
        <a:bodyPr/>
        <a:lstStyle/>
        <a:p>
          <a:endParaRPr lang="zh-TW" altLang="en-US"/>
        </a:p>
      </dgm:t>
    </dgm:pt>
    <dgm:pt modelId="{8EDAB80A-47EE-4891-A844-62C76679AF1D}">
      <dgm:prSet phldrT="[文字]"/>
      <dgm:spPr/>
      <dgm:t>
        <a:bodyPr/>
        <a:lstStyle/>
        <a:p>
          <a:r>
            <a:rPr lang="zh-TW" altLang="zh-TW" smtClean="0">
              <a:solidFill>
                <a:schemeClr val="tx1"/>
              </a:solidFill>
              <a:latin typeface="微軟正黑體" panose="020B0604030504040204" pitchFamily="34" charset="-120"/>
              <a:ea typeface="微軟正黑體" panose="020B0604030504040204" pitchFamily="34" charset="-120"/>
            </a:rPr>
            <a:t>電源供應模組</a:t>
          </a:r>
          <a:endParaRPr lang="zh-TW" altLang="en-US">
            <a:solidFill>
              <a:schemeClr val="tx1"/>
            </a:solidFill>
            <a:latin typeface="微軟正黑體" panose="020B0604030504040204" pitchFamily="34" charset="-120"/>
            <a:ea typeface="微軟正黑體" panose="020B0604030504040204" pitchFamily="34" charset="-120"/>
          </a:endParaRPr>
        </a:p>
      </dgm:t>
    </dgm:pt>
    <dgm:pt modelId="{679F9671-4CA9-49E3-9CA2-C903F780A872}" type="parTrans" cxnId="{A81C4918-5E75-4068-BCE8-E7B79C60BC5A}">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749EB738-4F6A-4BA0-A8D6-ED547973A721}" type="sibTrans" cxnId="{A81C4918-5E75-4068-BCE8-E7B79C60BC5A}">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A85F8246-D5F4-4BCB-9C6C-FAE41BC0530E}">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太陽能版</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6760BA5D-79B7-4BA2-86D2-382278702FC4}" type="parTrans" cxnId="{7AA62181-C3C4-498D-81C2-FEB42748B785}">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A845AB53-9187-4948-8146-25C7D6AB4B96}" type="sibTrans" cxnId="{7AA62181-C3C4-498D-81C2-FEB42748B785}">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4809EE4B-391E-480F-B432-E1D34A5E8CD1}">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感測器</a:t>
          </a:r>
          <a:r>
            <a:rPr lang="zh-TW" altLang="zh-TW" dirty="0" smtClean="0">
              <a:solidFill>
                <a:schemeClr val="tx1"/>
              </a:solidFill>
              <a:latin typeface="微軟正黑體" panose="020B0604030504040204" pitchFamily="34" charset="-120"/>
              <a:ea typeface="微軟正黑體" panose="020B0604030504040204" pitchFamily="34" charset="-120"/>
            </a:rPr>
            <a:t>模組</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005B4E02-EAB4-4A61-80BC-6C6D52097C5B}" type="parTrans" cxnId="{F58091F3-8EBA-4796-A36C-AECE7B59038C}">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B96BC167-7826-4FA7-9EA7-33D50FA82CD0}" type="sibTrans" cxnId="{F58091F3-8EBA-4796-A36C-AECE7B59038C}">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A9937B26-9983-442D-9991-F8EC35BCBB57}">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影像擷取</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F3359410-5C6F-49B7-8F4E-49033E847642}" type="parTrans" cxnId="{EC8B9832-943B-428E-9B01-B1FD5C3F0FF5}">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A5A04025-BD9E-4553-A165-ECDBD26BBF82}" type="sibTrans" cxnId="{EC8B9832-943B-428E-9B01-B1FD5C3F0FF5}">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35DF5577-2EDF-4A98-B5A3-E914DE3A4DD9}">
      <dgm:prSet phldrT="[文字]"/>
      <dgm:spPr/>
      <dgm:t>
        <a:bodyPr/>
        <a:lstStyle/>
        <a:p>
          <a:r>
            <a:rPr lang="zh-TW" altLang="zh-TW" dirty="0" smtClean="0">
              <a:solidFill>
                <a:schemeClr val="tx1"/>
              </a:solidFill>
              <a:latin typeface="微軟正黑體" panose="020B0604030504040204" pitchFamily="34" charset="-120"/>
              <a:ea typeface="微軟正黑體" panose="020B0604030504040204" pitchFamily="34" charset="-120"/>
            </a:rPr>
            <a:t>保全模組</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769E8AD6-6A93-4C23-8304-7033D471510A}" type="parTrans" cxnId="{56D8DCC1-A9D4-4709-ABEC-ADAF1160323F}">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F428DF97-8F6A-496D-A6F6-75491BF08B0A}" type="sibTrans" cxnId="{56D8DCC1-A9D4-4709-ABEC-ADAF1160323F}">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4E1DB77D-1BA5-4FB1-BC24-58D26834E004}">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磁簧開關</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95B79D5B-CE7F-4B5E-981D-F368AA45BE70}" type="parTrans" cxnId="{0B656310-CF63-4F99-8A8A-939CB4187C34}">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D01B7966-BD1D-4989-B034-E86BEFF3CC66}" type="sibTrans" cxnId="{0B656310-CF63-4F99-8A8A-939CB4187C34}">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8B0ED39E-C85F-466A-9DD2-A4F5CCCB13F0}">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資通訊</a:t>
          </a:r>
          <a:r>
            <a:rPr lang="zh-TW" altLang="zh-TW" dirty="0" smtClean="0">
              <a:solidFill>
                <a:schemeClr val="tx1"/>
              </a:solidFill>
              <a:latin typeface="微軟正黑體" panose="020B0604030504040204" pitchFamily="34" charset="-120"/>
              <a:ea typeface="微軟正黑體" panose="020B0604030504040204" pitchFamily="34" charset="-120"/>
            </a:rPr>
            <a:t>模組</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B3A880F5-EE7B-4FE0-9575-1A8C3710146C}" type="parTrans" cxnId="{9A4AC99F-40AF-423D-AF39-47E5B2B741E9}">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3A318035-68DE-4CB4-BA5B-54DD2EF53D30}" type="sibTrans" cxnId="{9A4AC99F-40AF-423D-AF39-47E5B2B741E9}">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545E1CC5-2BA2-4101-880C-F9A013717245}">
      <dgm:prSet phldrT="[文字]"/>
      <dgm:spPr/>
      <dgm:t>
        <a:bodyPr/>
        <a:lstStyle/>
        <a:p>
          <a:r>
            <a:rPr lang="en-US" altLang="zh-TW" dirty="0" smtClean="0">
              <a:solidFill>
                <a:schemeClr val="tx1"/>
              </a:solidFill>
              <a:latin typeface="微軟正黑體" panose="020B0604030504040204" pitchFamily="34" charset="-120"/>
              <a:ea typeface="微軟正黑體" panose="020B0604030504040204" pitchFamily="34" charset="-120"/>
            </a:rPr>
            <a:t>3G</a:t>
          </a:r>
          <a:r>
            <a:rPr lang="zh-TW" altLang="en-US" dirty="0" smtClean="0">
              <a:solidFill>
                <a:schemeClr val="tx1"/>
              </a:solidFill>
              <a:latin typeface="微軟正黑體" panose="020B0604030504040204" pitchFamily="34" charset="-120"/>
              <a:ea typeface="微軟正黑體" panose="020B0604030504040204" pitchFamily="34" charset="-120"/>
            </a:rPr>
            <a:t>傳輸</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3BFF3399-787E-4048-88C8-8350DA56F806}" type="parTrans" cxnId="{93050D50-3B64-4B5E-89A8-A4E119C1F306}">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7E69BE77-5511-4A69-9D1F-749410854B14}" type="sibTrans" cxnId="{93050D50-3B64-4B5E-89A8-A4E119C1F306}">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08B825D0-A34B-4DD6-B4ED-7FF95386C468}">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充電器</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BBB07462-A037-47F0-A45E-DB5C4DF6D43D}" type="parTrans" cxnId="{39918F2E-FC82-458D-8D5E-55B9EE934841}">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DEEE1647-C9B7-49FF-BB6F-8C17EA2A3446}" type="sibTrans" cxnId="{39918F2E-FC82-458D-8D5E-55B9EE934841}">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233026F1-B872-4C9E-944F-D0261952F6BB}">
      <dgm:prSet phldrT="[文字]"/>
      <dgm:spPr/>
      <dgm:t>
        <a:bodyPr/>
        <a:lstStyle/>
        <a:p>
          <a:r>
            <a:rPr lang="zh-TW" altLang="en-US" smtClean="0">
              <a:solidFill>
                <a:schemeClr val="tx1"/>
              </a:solidFill>
              <a:latin typeface="微軟正黑體" panose="020B0604030504040204" pitchFamily="34" charset="-120"/>
              <a:ea typeface="微軟正黑體" panose="020B0604030504040204" pitchFamily="34" charset="-120"/>
            </a:rPr>
            <a:t>電池組</a:t>
          </a:r>
          <a:endParaRPr lang="zh-TW" altLang="en-US">
            <a:solidFill>
              <a:schemeClr val="tx1"/>
            </a:solidFill>
            <a:latin typeface="微軟正黑體" panose="020B0604030504040204" pitchFamily="34" charset="-120"/>
            <a:ea typeface="微軟正黑體" panose="020B0604030504040204" pitchFamily="34" charset="-120"/>
          </a:endParaRPr>
        </a:p>
      </dgm:t>
    </dgm:pt>
    <dgm:pt modelId="{347F3658-7713-43D0-8E0F-7326F8BAB36C}" type="parTrans" cxnId="{3A9F5258-1B4D-4919-A1F9-200B9A5BCC87}">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A1CAA10D-1A77-4211-B4AB-606D1A22EE37}" type="sibTrans" cxnId="{3A9F5258-1B4D-4919-A1F9-200B9A5BCC87}">
      <dgm:prSet/>
      <dgm:spPr/>
      <dgm:t>
        <a:bodyPr/>
        <a:lstStyle/>
        <a:p>
          <a:endParaRPr lang="zh-TW" altLang="en-US">
            <a:solidFill>
              <a:schemeClr val="tx1"/>
            </a:solidFill>
            <a:latin typeface="微軟正黑體" panose="020B0604030504040204" pitchFamily="34" charset="-120"/>
            <a:ea typeface="微軟正黑體" panose="020B0604030504040204" pitchFamily="34" charset="-120"/>
          </a:endParaRPr>
        </a:p>
      </dgm:t>
    </dgm:pt>
    <dgm:pt modelId="{951BD8D7-F106-4938-B3B0-D6904D65963D}">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傳送警報簡訊</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AD7375F1-A33E-4861-866D-943528AD8595}" type="parTrans" cxnId="{5B47BE9B-D9C4-4897-A407-50CE3D963CC6}">
      <dgm:prSet/>
      <dgm:spPr/>
      <dgm:t>
        <a:bodyPr/>
        <a:lstStyle/>
        <a:p>
          <a:endParaRPr lang="zh-TW" altLang="en-US"/>
        </a:p>
      </dgm:t>
    </dgm:pt>
    <dgm:pt modelId="{1DC7C3FD-1BD9-4E0F-917D-F9926B1E16FA}" type="sibTrans" cxnId="{5B47BE9B-D9C4-4897-A407-50CE3D963CC6}">
      <dgm:prSet/>
      <dgm:spPr/>
      <dgm:t>
        <a:bodyPr/>
        <a:lstStyle/>
        <a:p>
          <a:endParaRPr lang="zh-TW" altLang="en-US"/>
        </a:p>
      </dgm:t>
    </dgm:pt>
    <dgm:pt modelId="{52EAD16A-4DE1-4F20-9AA4-92296F8F35E6}">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水位感測</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CC18DBBB-B0A9-49F8-9C67-158D887C435F}" type="parTrans" cxnId="{7258AC74-3A99-40E9-9EA1-129A3A2C573C}">
      <dgm:prSet/>
      <dgm:spPr/>
      <dgm:t>
        <a:bodyPr/>
        <a:lstStyle/>
        <a:p>
          <a:endParaRPr lang="zh-TW" altLang="en-US"/>
        </a:p>
      </dgm:t>
    </dgm:pt>
    <dgm:pt modelId="{0F86924E-112A-4EAD-954B-F9C4EB9A10F1}" type="sibTrans" cxnId="{7258AC74-3A99-40E9-9EA1-129A3A2C573C}">
      <dgm:prSet/>
      <dgm:spPr/>
      <dgm:t>
        <a:bodyPr/>
        <a:lstStyle/>
        <a:p>
          <a:endParaRPr lang="zh-TW" altLang="en-US"/>
        </a:p>
      </dgm:t>
    </dgm:pt>
    <dgm:pt modelId="{F807E7EB-AAD9-4C77-924C-6AC21244549E}">
      <dgm:prSet phldrT="[文字]"/>
      <dgm:spPr/>
      <dgm:t>
        <a:bodyPr/>
        <a:lstStyle/>
        <a:p>
          <a:r>
            <a:rPr lang="zh-TW" altLang="en-US" dirty="0" smtClean="0">
              <a:solidFill>
                <a:schemeClr val="tx1"/>
              </a:solidFill>
              <a:latin typeface="微軟正黑體" panose="020B0604030504040204" pitchFamily="34" charset="-120"/>
              <a:ea typeface="微軟正黑體" panose="020B0604030504040204" pitchFamily="34" charset="-120"/>
            </a:rPr>
            <a:t>工業級設備</a:t>
          </a:r>
          <a:endParaRPr lang="zh-TW" altLang="en-US" dirty="0">
            <a:solidFill>
              <a:schemeClr val="tx1"/>
            </a:solidFill>
            <a:latin typeface="微軟正黑體" panose="020B0604030504040204" pitchFamily="34" charset="-120"/>
            <a:ea typeface="微軟正黑體" panose="020B0604030504040204" pitchFamily="34" charset="-120"/>
          </a:endParaRPr>
        </a:p>
      </dgm:t>
    </dgm:pt>
    <dgm:pt modelId="{EC648AD5-E074-4AFB-B6CB-CAB5E5BF1A22}" type="parTrans" cxnId="{6C409C43-DD7E-49E8-AAA4-39E0243E3579}">
      <dgm:prSet/>
      <dgm:spPr/>
      <dgm:t>
        <a:bodyPr/>
        <a:lstStyle/>
        <a:p>
          <a:endParaRPr lang="zh-TW" altLang="en-US"/>
        </a:p>
      </dgm:t>
    </dgm:pt>
    <dgm:pt modelId="{8E06FFDE-1792-4429-A63E-359BA196E181}" type="sibTrans" cxnId="{6C409C43-DD7E-49E8-AAA4-39E0243E3579}">
      <dgm:prSet/>
      <dgm:spPr/>
      <dgm:t>
        <a:bodyPr/>
        <a:lstStyle/>
        <a:p>
          <a:endParaRPr lang="zh-TW" altLang="en-US"/>
        </a:p>
      </dgm:t>
    </dgm:pt>
    <dgm:pt modelId="{AA4FF16F-689A-456E-BE68-1C5F7B898AC7}" type="pres">
      <dgm:prSet presAssocID="{AE37D58E-59CE-49E0-AC2C-1C0296672624}" presName="cycleMatrixDiagram" presStyleCnt="0">
        <dgm:presLayoutVars>
          <dgm:chMax val="1"/>
          <dgm:dir/>
          <dgm:animLvl val="lvl"/>
          <dgm:resizeHandles val="exact"/>
        </dgm:presLayoutVars>
      </dgm:prSet>
      <dgm:spPr/>
      <dgm:t>
        <a:bodyPr/>
        <a:lstStyle/>
        <a:p>
          <a:endParaRPr lang="zh-TW" altLang="en-US"/>
        </a:p>
      </dgm:t>
    </dgm:pt>
    <dgm:pt modelId="{D3CBD0EC-DE77-4155-912D-02569B380A40}" type="pres">
      <dgm:prSet presAssocID="{AE37D58E-59CE-49E0-AC2C-1C0296672624}" presName="children" presStyleCnt="0"/>
      <dgm:spPr/>
    </dgm:pt>
    <dgm:pt modelId="{A842CAA3-FA9D-4D64-82F0-05332733F91E}" type="pres">
      <dgm:prSet presAssocID="{AE37D58E-59CE-49E0-AC2C-1C0296672624}" presName="child1group" presStyleCnt="0"/>
      <dgm:spPr/>
    </dgm:pt>
    <dgm:pt modelId="{50F984C2-0598-40CC-AFDF-51ABC4552F14}" type="pres">
      <dgm:prSet presAssocID="{AE37D58E-59CE-49E0-AC2C-1C0296672624}" presName="child1" presStyleLbl="bgAcc1" presStyleIdx="0" presStyleCnt="4" custScaleX="68751"/>
      <dgm:spPr/>
      <dgm:t>
        <a:bodyPr/>
        <a:lstStyle/>
        <a:p>
          <a:endParaRPr lang="zh-TW" altLang="en-US"/>
        </a:p>
      </dgm:t>
    </dgm:pt>
    <dgm:pt modelId="{B8E78905-B4BA-48EF-96CD-6EB75D315067}" type="pres">
      <dgm:prSet presAssocID="{AE37D58E-59CE-49E0-AC2C-1C0296672624}" presName="child1Text" presStyleLbl="bgAcc1" presStyleIdx="0" presStyleCnt="4">
        <dgm:presLayoutVars>
          <dgm:bulletEnabled val="1"/>
        </dgm:presLayoutVars>
      </dgm:prSet>
      <dgm:spPr/>
      <dgm:t>
        <a:bodyPr/>
        <a:lstStyle/>
        <a:p>
          <a:endParaRPr lang="zh-TW" altLang="en-US"/>
        </a:p>
      </dgm:t>
    </dgm:pt>
    <dgm:pt modelId="{8B21103F-65D2-4B1F-9DA4-10AFFF4F1D7E}" type="pres">
      <dgm:prSet presAssocID="{AE37D58E-59CE-49E0-AC2C-1C0296672624}" presName="child2group" presStyleCnt="0"/>
      <dgm:spPr/>
    </dgm:pt>
    <dgm:pt modelId="{EF92FD81-E70C-41C0-8AB3-8502851FBCFE}" type="pres">
      <dgm:prSet presAssocID="{AE37D58E-59CE-49E0-AC2C-1C0296672624}" presName="child2" presStyleLbl="bgAcc1" presStyleIdx="1" presStyleCnt="4" custScaleX="67545"/>
      <dgm:spPr/>
      <dgm:t>
        <a:bodyPr/>
        <a:lstStyle/>
        <a:p>
          <a:endParaRPr lang="zh-TW" altLang="en-US"/>
        </a:p>
      </dgm:t>
    </dgm:pt>
    <dgm:pt modelId="{17AB9795-2C17-447A-A9E4-C85F5A0F9B9A}" type="pres">
      <dgm:prSet presAssocID="{AE37D58E-59CE-49E0-AC2C-1C0296672624}" presName="child2Text" presStyleLbl="bgAcc1" presStyleIdx="1" presStyleCnt="4">
        <dgm:presLayoutVars>
          <dgm:bulletEnabled val="1"/>
        </dgm:presLayoutVars>
      </dgm:prSet>
      <dgm:spPr/>
      <dgm:t>
        <a:bodyPr/>
        <a:lstStyle/>
        <a:p>
          <a:endParaRPr lang="zh-TW" altLang="en-US"/>
        </a:p>
      </dgm:t>
    </dgm:pt>
    <dgm:pt modelId="{C86569E6-C7FB-45DD-9EC1-E4D68F9D0DEC}" type="pres">
      <dgm:prSet presAssocID="{AE37D58E-59CE-49E0-AC2C-1C0296672624}" presName="child3group" presStyleCnt="0"/>
      <dgm:spPr/>
    </dgm:pt>
    <dgm:pt modelId="{6D65A37A-6FDC-4811-8F68-B3D868DBBB3C}" type="pres">
      <dgm:prSet presAssocID="{AE37D58E-59CE-49E0-AC2C-1C0296672624}" presName="child3" presStyleLbl="bgAcc1" presStyleIdx="2" presStyleCnt="4" custScaleX="67545"/>
      <dgm:spPr/>
      <dgm:t>
        <a:bodyPr/>
        <a:lstStyle/>
        <a:p>
          <a:endParaRPr lang="zh-TW" altLang="en-US"/>
        </a:p>
      </dgm:t>
    </dgm:pt>
    <dgm:pt modelId="{EB306414-E319-45D9-8B3B-B18761A45660}" type="pres">
      <dgm:prSet presAssocID="{AE37D58E-59CE-49E0-AC2C-1C0296672624}" presName="child3Text" presStyleLbl="bgAcc1" presStyleIdx="2" presStyleCnt="4">
        <dgm:presLayoutVars>
          <dgm:bulletEnabled val="1"/>
        </dgm:presLayoutVars>
      </dgm:prSet>
      <dgm:spPr/>
      <dgm:t>
        <a:bodyPr/>
        <a:lstStyle/>
        <a:p>
          <a:endParaRPr lang="zh-TW" altLang="en-US"/>
        </a:p>
      </dgm:t>
    </dgm:pt>
    <dgm:pt modelId="{7C08C2D1-843C-483F-BA4E-EFD895DE5B57}" type="pres">
      <dgm:prSet presAssocID="{AE37D58E-59CE-49E0-AC2C-1C0296672624}" presName="child4group" presStyleCnt="0"/>
      <dgm:spPr/>
    </dgm:pt>
    <dgm:pt modelId="{F20EFA5D-C0A9-48D9-9D01-B8E5D063AF3D}" type="pres">
      <dgm:prSet presAssocID="{AE37D58E-59CE-49E0-AC2C-1C0296672624}" presName="child4" presStyleLbl="bgAcc1" presStyleIdx="3" presStyleCnt="4" custScaleX="71210"/>
      <dgm:spPr/>
      <dgm:t>
        <a:bodyPr/>
        <a:lstStyle/>
        <a:p>
          <a:endParaRPr lang="zh-TW" altLang="en-US"/>
        </a:p>
      </dgm:t>
    </dgm:pt>
    <dgm:pt modelId="{7B051614-0567-41A8-AF19-54B8A0EABABE}" type="pres">
      <dgm:prSet presAssocID="{AE37D58E-59CE-49E0-AC2C-1C0296672624}" presName="child4Text" presStyleLbl="bgAcc1" presStyleIdx="3" presStyleCnt="4">
        <dgm:presLayoutVars>
          <dgm:bulletEnabled val="1"/>
        </dgm:presLayoutVars>
      </dgm:prSet>
      <dgm:spPr/>
      <dgm:t>
        <a:bodyPr/>
        <a:lstStyle/>
        <a:p>
          <a:endParaRPr lang="zh-TW" altLang="en-US"/>
        </a:p>
      </dgm:t>
    </dgm:pt>
    <dgm:pt modelId="{4DE0EE86-B0B7-42E2-8886-8F8D7D1854BA}" type="pres">
      <dgm:prSet presAssocID="{AE37D58E-59CE-49E0-AC2C-1C0296672624}" presName="childPlaceholder" presStyleCnt="0"/>
      <dgm:spPr/>
    </dgm:pt>
    <dgm:pt modelId="{0FFB0147-7DD5-4837-8548-837388BDE414}" type="pres">
      <dgm:prSet presAssocID="{AE37D58E-59CE-49E0-AC2C-1C0296672624}" presName="circle" presStyleCnt="0"/>
      <dgm:spPr/>
    </dgm:pt>
    <dgm:pt modelId="{4DD590CA-DEC8-4114-A786-019181A653A0}" type="pres">
      <dgm:prSet presAssocID="{AE37D58E-59CE-49E0-AC2C-1C0296672624}" presName="quadrant1" presStyleLbl="node1" presStyleIdx="0" presStyleCnt="4">
        <dgm:presLayoutVars>
          <dgm:chMax val="1"/>
          <dgm:bulletEnabled val="1"/>
        </dgm:presLayoutVars>
      </dgm:prSet>
      <dgm:spPr/>
      <dgm:t>
        <a:bodyPr/>
        <a:lstStyle/>
        <a:p>
          <a:endParaRPr lang="zh-TW" altLang="en-US"/>
        </a:p>
      </dgm:t>
    </dgm:pt>
    <dgm:pt modelId="{A675DC96-800A-44CB-8A10-8D73D28E4A9D}" type="pres">
      <dgm:prSet presAssocID="{AE37D58E-59CE-49E0-AC2C-1C0296672624}" presName="quadrant2" presStyleLbl="node1" presStyleIdx="1" presStyleCnt="4">
        <dgm:presLayoutVars>
          <dgm:chMax val="1"/>
          <dgm:bulletEnabled val="1"/>
        </dgm:presLayoutVars>
      </dgm:prSet>
      <dgm:spPr/>
      <dgm:t>
        <a:bodyPr/>
        <a:lstStyle/>
        <a:p>
          <a:endParaRPr lang="zh-TW" altLang="en-US"/>
        </a:p>
      </dgm:t>
    </dgm:pt>
    <dgm:pt modelId="{CCD46FF5-A21A-4E81-A305-8C6A744B7EBB}" type="pres">
      <dgm:prSet presAssocID="{AE37D58E-59CE-49E0-AC2C-1C0296672624}" presName="quadrant3" presStyleLbl="node1" presStyleIdx="2" presStyleCnt="4">
        <dgm:presLayoutVars>
          <dgm:chMax val="1"/>
          <dgm:bulletEnabled val="1"/>
        </dgm:presLayoutVars>
      </dgm:prSet>
      <dgm:spPr/>
      <dgm:t>
        <a:bodyPr/>
        <a:lstStyle/>
        <a:p>
          <a:endParaRPr lang="zh-TW" altLang="en-US"/>
        </a:p>
      </dgm:t>
    </dgm:pt>
    <dgm:pt modelId="{1DA7691E-6E2F-40E5-B4BE-5D306088BCC4}" type="pres">
      <dgm:prSet presAssocID="{AE37D58E-59CE-49E0-AC2C-1C0296672624}" presName="quadrant4" presStyleLbl="node1" presStyleIdx="3" presStyleCnt="4">
        <dgm:presLayoutVars>
          <dgm:chMax val="1"/>
          <dgm:bulletEnabled val="1"/>
        </dgm:presLayoutVars>
      </dgm:prSet>
      <dgm:spPr/>
      <dgm:t>
        <a:bodyPr/>
        <a:lstStyle/>
        <a:p>
          <a:endParaRPr lang="zh-TW" altLang="en-US"/>
        </a:p>
      </dgm:t>
    </dgm:pt>
    <dgm:pt modelId="{4F8C2DF0-C22C-41E3-B6DB-EF8E38BBA3E5}" type="pres">
      <dgm:prSet presAssocID="{AE37D58E-59CE-49E0-AC2C-1C0296672624}" presName="quadrantPlaceholder" presStyleCnt="0"/>
      <dgm:spPr/>
    </dgm:pt>
    <dgm:pt modelId="{7CFF289E-5E70-466D-A080-C57431AED136}" type="pres">
      <dgm:prSet presAssocID="{AE37D58E-59CE-49E0-AC2C-1C0296672624}" presName="center1" presStyleLbl="fgShp" presStyleIdx="0" presStyleCnt="2"/>
      <dgm:spPr/>
    </dgm:pt>
    <dgm:pt modelId="{100C3051-63E0-4CE4-B255-30DBB0D9FA45}" type="pres">
      <dgm:prSet presAssocID="{AE37D58E-59CE-49E0-AC2C-1C0296672624}" presName="center2" presStyleLbl="fgShp" presStyleIdx="1" presStyleCnt="2"/>
      <dgm:spPr/>
    </dgm:pt>
  </dgm:ptLst>
  <dgm:cxnLst>
    <dgm:cxn modelId="{3A9F5258-1B4D-4919-A1F9-200B9A5BCC87}" srcId="{8EDAB80A-47EE-4891-A844-62C76679AF1D}" destId="{233026F1-B872-4C9E-944F-D0261952F6BB}" srcOrd="2" destOrd="0" parTransId="{347F3658-7713-43D0-8E0F-7326F8BAB36C}" sibTransId="{A1CAA10D-1A77-4211-B4AB-606D1A22EE37}"/>
    <dgm:cxn modelId="{C051715C-FC79-420A-BDFF-A3444596B7BB}" type="presOf" srcId="{08B825D0-A34B-4DD6-B4ED-7FF95386C468}" destId="{B8E78905-B4BA-48EF-96CD-6EB75D315067}" srcOrd="1" destOrd="1" presId="urn:microsoft.com/office/officeart/2005/8/layout/cycle4"/>
    <dgm:cxn modelId="{6440BEFB-7005-48BB-B915-2598552F5245}" type="presOf" srcId="{545E1CC5-2BA2-4101-880C-F9A013717245}" destId="{7B051614-0567-41A8-AF19-54B8A0EABABE}" srcOrd="1" destOrd="1" presId="urn:microsoft.com/office/officeart/2005/8/layout/cycle4"/>
    <dgm:cxn modelId="{CDC8EA1B-6B02-4B8B-BFDC-7F1FCFA89B26}" type="presOf" srcId="{A9937B26-9983-442D-9991-F8EC35BCBB57}" destId="{EF92FD81-E70C-41C0-8AB3-8502851FBCFE}" srcOrd="0" destOrd="1" presId="urn:microsoft.com/office/officeart/2005/8/layout/cycle4"/>
    <dgm:cxn modelId="{122FF0D4-086D-4E34-B012-4CF857576B37}" type="presOf" srcId="{233026F1-B872-4C9E-944F-D0261952F6BB}" destId="{50F984C2-0598-40CC-AFDF-51ABC4552F14}" srcOrd="0" destOrd="2" presId="urn:microsoft.com/office/officeart/2005/8/layout/cycle4"/>
    <dgm:cxn modelId="{78BDE449-4D52-4176-AA52-9021F5A89BFF}" type="presOf" srcId="{4E1DB77D-1BA5-4FB1-BC24-58D26834E004}" destId="{6D65A37A-6FDC-4811-8F68-B3D868DBBB3C}" srcOrd="0" destOrd="0" presId="urn:microsoft.com/office/officeart/2005/8/layout/cycle4"/>
    <dgm:cxn modelId="{3D3AF187-AB1A-4BB6-8DA6-8DE2D2AA0F50}" type="presOf" srcId="{F807E7EB-AAD9-4C77-924C-6AC21244549E}" destId="{7B051614-0567-41A8-AF19-54B8A0EABABE}" srcOrd="1" destOrd="0" presId="urn:microsoft.com/office/officeart/2005/8/layout/cycle4"/>
    <dgm:cxn modelId="{2CC69574-BA63-409B-BEC6-308589A89B32}" type="presOf" srcId="{F807E7EB-AAD9-4C77-924C-6AC21244549E}" destId="{F20EFA5D-C0A9-48D9-9D01-B8E5D063AF3D}" srcOrd="0" destOrd="0" presId="urn:microsoft.com/office/officeart/2005/8/layout/cycle4"/>
    <dgm:cxn modelId="{EAA22EF0-1FE8-49A0-8A15-4969E9493AC3}" type="presOf" srcId="{A9937B26-9983-442D-9991-F8EC35BCBB57}" destId="{17AB9795-2C17-447A-A9E4-C85F5A0F9B9A}" srcOrd="1" destOrd="1" presId="urn:microsoft.com/office/officeart/2005/8/layout/cycle4"/>
    <dgm:cxn modelId="{F442EED7-1064-450E-BB75-CD91C18A1664}" type="presOf" srcId="{545E1CC5-2BA2-4101-880C-F9A013717245}" destId="{F20EFA5D-C0A9-48D9-9D01-B8E5D063AF3D}" srcOrd="0" destOrd="1" presId="urn:microsoft.com/office/officeart/2005/8/layout/cycle4"/>
    <dgm:cxn modelId="{93050D50-3B64-4B5E-89A8-A4E119C1F306}" srcId="{8B0ED39E-C85F-466A-9DD2-A4F5CCCB13F0}" destId="{545E1CC5-2BA2-4101-880C-F9A013717245}" srcOrd="1" destOrd="0" parTransId="{3BFF3399-787E-4048-88C8-8350DA56F806}" sibTransId="{7E69BE77-5511-4A69-9D1F-749410854B14}"/>
    <dgm:cxn modelId="{FCC810A4-6A2C-4711-92C5-E89EEADB2894}" type="presOf" srcId="{08B825D0-A34B-4DD6-B4ED-7FF95386C468}" destId="{50F984C2-0598-40CC-AFDF-51ABC4552F14}" srcOrd="0" destOrd="1" presId="urn:microsoft.com/office/officeart/2005/8/layout/cycle4"/>
    <dgm:cxn modelId="{1EE1C39C-0969-4CC3-B53E-9344527259D0}" type="presOf" srcId="{4809EE4B-391E-480F-B432-E1D34A5E8CD1}" destId="{A675DC96-800A-44CB-8A10-8D73D28E4A9D}" srcOrd="0" destOrd="0" presId="urn:microsoft.com/office/officeart/2005/8/layout/cycle4"/>
    <dgm:cxn modelId="{56D8DCC1-A9D4-4709-ABEC-ADAF1160323F}" srcId="{AE37D58E-59CE-49E0-AC2C-1C0296672624}" destId="{35DF5577-2EDF-4A98-B5A3-E914DE3A4DD9}" srcOrd="2" destOrd="0" parTransId="{769E8AD6-6A93-4C23-8304-7033D471510A}" sibTransId="{F428DF97-8F6A-496D-A6F6-75491BF08B0A}"/>
    <dgm:cxn modelId="{6C409C43-DD7E-49E8-AAA4-39E0243E3579}" srcId="{8B0ED39E-C85F-466A-9DD2-A4F5CCCB13F0}" destId="{F807E7EB-AAD9-4C77-924C-6AC21244549E}" srcOrd="0" destOrd="0" parTransId="{EC648AD5-E074-4AFB-B6CB-CAB5E5BF1A22}" sibTransId="{8E06FFDE-1792-4429-A63E-359BA196E181}"/>
    <dgm:cxn modelId="{EC8B9832-943B-428E-9B01-B1FD5C3F0FF5}" srcId="{4809EE4B-391E-480F-B432-E1D34A5E8CD1}" destId="{A9937B26-9983-442D-9991-F8EC35BCBB57}" srcOrd="1" destOrd="0" parTransId="{F3359410-5C6F-49B7-8F4E-49033E847642}" sibTransId="{A5A04025-BD9E-4553-A165-ECDBD26BBF82}"/>
    <dgm:cxn modelId="{0B656310-CF63-4F99-8A8A-939CB4187C34}" srcId="{35DF5577-2EDF-4A98-B5A3-E914DE3A4DD9}" destId="{4E1DB77D-1BA5-4FB1-BC24-58D26834E004}" srcOrd="0" destOrd="0" parTransId="{95B79D5B-CE7F-4B5E-981D-F368AA45BE70}" sibTransId="{D01B7966-BD1D-4989-B034-E86BEFF3CC66}"/>
    <dgm:cxn modelId="{16F82838-DF3A-4F69-832E-0BD0F5F035EF}" type="presOf" srcId="{52EAD16A-4DE1-4F20-9AA4-92296F8F35E6}" destId="{17AB9795-2C17-447A-A9E4-C85F5A0F9B9A}" srcOrd="1" destOrd="0" presId="urn:microsoft.com/office/officeart/2005/8/layout/cycle4"/>
    <dgm:cxn modelId="{7AA62181-C3C4-498D-81C2-FEB42748B785}" srcId="{8EDAB80A-47EE-4891-A844-62C76679AF1D}" destId="{A85F8246-D5F4-4BCB-9C6C-FAE41BC0530E}" srcOrd="0" destOrd="0" parTransId="{6760BA5D-79B7-4BA2-86D2-382278702FC4}" sibTransId="{A845AB53-9187-4948-8146-25C7D6AB4B96}"/>
    <dgm:cxn modelId="{2D5DB81B-C16B-4BFD-97A7-E5F4E057A359}" type="presOf" srcId="{951BD8D7-F106-4938-B3B0-D6904D65963D}" destId="{EB306414-E319-45D9-8B3B-B18761A45660}" srcOrd="1" destOrd="1" presId="urn:microsoft.com/office/officeart/2005/8/layout/cycle4"/>
    <dgm:cxn modelId="{6B590A18-F360-46D7-9E93-D71D4552539A}" type="presOf" srcId="{AE37D58E-59CE-49E0-AC2C-1C0296672624}" destId="{AA4FF16F-689A-456E-BE68-1C5F7B898AC7}" srcOrd="0" destOrd="0" presId="urn:microsoft.com/office/officeart/2005/8/layout/cycle4"/>
    <dgm:cxn modelId="{5B47BE9B-D9C4-4897-A407-50CE3D963CC6}" srcId="{35DF5577-2EDF-4A98-B5A3-E914DE3A4DD9}" destId="{951BD8D7-F106-4938-B3B0-D6904D65963D}" srcOrd="1" destOrd="0" parTransId="{AD7375F1-A33E-4861-866D-943528AD8595}" sibTransId="{1DC7C3FD-1BD9-4E0F-917D-F9926B1E16FA}"/>
    <dgm:cxn modelId="{7258AC74-3A99-40E9-9EA1-129A3A2C573C}" srcId="{4809EE4B-391E-480F-B432-E1D34A5E8CD1}" destId="{52EAD16A-4DE1-4F20-9AA4-92296F8F35E6}" srcOrd="0" destOrd="0" parTransId="{CC18DBBB-B0A9-49F8-9C67-158D887C435F}" sibTransId="{0F86924E-112A-4EAD-954B-F9C4EB9A10F1}"/>
    <dgm:cxn modelId="{BF25D35C-DE3B-4959-9873-4AE626FC565A}" type="presOf" srcId="{8EDAB80A-47EE-4891-A844-62C76679AF1D}" destId="{4DD590CA-DEC8-4114-A786-019181A653A0}" srcOrd="0" destOrd="0" presId="urn:microsoft.com/office/officeart/2005/8/layout/cycle4"/>
    <dgm:cxn modelId="{83BA5637-23BA-4672-91DA-2EB8B28F0D43}" type="presOf" srcId="{35DF5577-2EDF-4A98-B5A3-E914DE3A4DD9}" destId="{CCD46FF5-A21A-4E81-A305-8C6A744B7EBB}" srcOrd="0" destOrd="0" presId="urn:microsoft.com/office/officeart/2005/8/layout/cycle4"/>
    <dgm:cxn modelId="{A434C985-70F7-4A77-95E1-E26B120A10F2}" type="presOf" srcId="{4E1DB77D-1BA5-4FB1-BC24-58D26834E004}" destId="{EB306414-E319-45D9-8B3B-B18761A45660}" srcOrd="1" destOrd="0" presId="urn:microsoft.com/office/officeart/2005/8/layout/cycle4"/>
    <dgm:cxn modelId="{F58091F3-8EBA-4796-A36C-AECE7B59038C}" srcId="{AE37D58E-59CE-49E0-AC2C-1C0296672624}" destId="{4809EE4B-391E-480F-B432-E1D34A5E8CD1}" srcOrd="1" destOrd="0" parTransId="{005B4E02-EAB4-4A61-80BC-6C6D52097C5B}" sibTransId="{B96BC167-7826-4FA7-9EA7-33D50FA82CD0}"/>
    <dgm:cxn modelId="{F3B88474-0335-488F-A30D-C3720017ADA2}" type="presOf" srcId="{A85F8246-D5F4-4BCB-9C6C-FAE41BC0530E}" destId="{B8E78905-B4BA-48EF-96CD-6EB75D315067}" srcOrd="1" destOrd="0" presId="urn:microsoft.com/office/officeart/2005/8/layout/cycle4"/>
    <dgm:cxn modelId="{17F6B169-8446-400F-B139-9A4C6D79B837}" type="presOf" srcId="{A85F8246-D5F4-4BCB-9C6C-FAE41BC0530E}" destId="{50F984C2-0598-40CC-AFDF-51ABC4552F14}" srcOrd="0" destOrd="0" presId="urn:microsoft.com/office/officeart/2005/8/layout/cycle4"/>
    <dgm:cxn modelId="{829BB189-6E5E-4D4B-90B6-16AB73DC1081}" type="presOf" srcId="{8B0ED39E-C85F-466A-9DD2-A4F5CCCB13F0}" destId="{1DA7691E-6E2F-40E5-B4BE-5D306088BCC4}" srcOrd="0" destOrd="0" presId="urn:microsoft.com/office/officeart/2005/8/layout/cycle4"/>
    <dgm:cxn modelId="{682CC918-0FA7-4642-B2D2-6D8C1A34D188}" type="presOf" srcId="{52EAD16A-4DE1-4F20-9AA4-92296F8F35E6}" destId="{EF92FD81-E70C-41C0-8AB3-8502851FBCFE}" srcOrd="0" destOrd="0" presId="urn:microsoft.com/office/officeart/2005/8/layout/cycle4"/>
    <dgm:cxn modelId="{9A4AC99F-40AF-423D-AF39-47E5B2B741E9}" srcId="{AE37D58E-59CE-49E0-AC2C-1C0296672624}" destId="{8B0ED39E-C85F-466A-9DD2-A4F5CCCB13F0}" srcOrd="3" destOrd="0" parTransId="{B3A880F5-EE7B-4FE0-9575-1A8C3710146C}" sibTransId="{3A318035-68DE-4CB4-BA5B-54DD2EF53D30}"/>
    <dgm:cxn modelId="{9DF9182A-8362-4FA9-B5A6-48483F20CE21}" type="presOf" srcId="{951BD8D7-F106-4938-B3B0-D6904D65963D}" destId="{6D65A37A-6FDC-4811-8F68-B3D868DBBB3C}" srcOrd="0" destOrd="1" presId="urn:microsoft.com/office/officeart/2005/8/layout/cycle4"/>
    <dgm:cxn modelId="{39918F2E-FC82-458D-8D5E-55B9EE934841}" srcId="{8EDAB80A-47EE-4891-A844-62C76679AF1D}" destId="{08B825D0-A34B-4DD6-B4ED-7FF95386C468}" srcOrd="1" destOrd="0" parTransId="{BBB07462-A037-47F0-A45E-DB5C4DF6D43D}" sibTransId="{DEEE1647-C9B7-49FF-BB6F-8C17EA2A3446}"/>
    <dgm:cxn modelId="{AF82A02B-96D0-4F6F-BB05-D0F78B8C6962}" type="presOf" srcId="{233026F1-B872-4C9E-944F-D0261952F6BB}" destId="{B8E78905-B4BA-48EF-96CD-6EB75D315067}" srcOrd="1" destOrd="2" presId="urn:microsoft.com/office/officeart/2005/8/layout/cycle4"/>
    <dgm:cxn modelId="{A81C4918-5E75-4068-BCE8-E7B79C60BC5A}" srcId="{AE37D58E-59CE-49E0-AC2C-1C0296672624}" destId="{8EDAB80A-47EE-4891-A844-62C76679AF1D}" srcOrd="0" destOrd="0" parTransId="{679F9671-4CA9-49E3-9CA2-C903F780A872}" sibTransId="{749EB738-4F6A-4BA0-A8D6-ED547973A721}"/>
    <dgm:cxn modelId="{A97C7EC3-782A-45AF-8274-9674B2DDB64A}" type="presParOf" srcId="{AA4FF16F-689A-456E-BE68-1C5F7B898AC7}" destId="{D3CBD0EC-DE77-4155-912D-02569B380A40}" srcOrd="0" destOrd="0" presId="urn:microsoft.com/office/officeart/2005/8/layout/cycle4"/>
    <dgm:cxn modelId="{F62BAB78-5BBE-4128-8BB6-015DDC1D5D58}" type="presParOf" srcId="{D3CBD0EC-DE77-4155-912D-02569B380A40}" destId="{A842CAA3-FA9D-4D64-82F0-05332733F91E}" srcOrd="0" destOrd="0" presId="urn:microsoft.com/office/officeart/2005/8/layout/cycle4"/>
    <dgm:cxn modelId="{ABC465D2-5815-405A-9F4D-243C77BB3F3F}" type="presParOf" srcId="{A842CAA3-FA9D-4D64-82F0-05332733F91E}" destId="{50F984C2-0598-40CC-AFDF-51ABC4552F14}" srcOrd="0" destOrd="0" presId="urn:microsoft.com/office/officeart/2005/8/layout/cycle4"/>
    <dgm:cxn modelId="{DF9B5927-38E1-4FC2-B4F1-C89581A85BE8}" type="presParOf" srcId="{A842CAA3-FA9D-4D64-82F0-05332733F91E}" destId="{B8E78905-B4BA-48EF-96CD-6EB75D315067}" srcOrd="1" destOrd="0" presId="urn:microsoft.com/office/officeart/2005/8/layout/cycle4"/>
    <dgm:cxn modelId="{9321E6EB-20BE-4CFE-A9E8-E76FBD0897BF}" type="presParOf" srcId="{D3CBD0EC-DE77-4155-912D-02569B380A40}" destId="{8B21103F-65D2-4B1F-9DA4-10AFFF4F1D7E}" srcOrd="1" destOrd="0" presId="urn:microsoft.com/office/officeart/2005/8/layout/cycle4"/>
    <dgm:cxn modelId="{8412D47C-D789-4196-A89D-F78E04DE9A36}" type="presParOf" srcId="{8B21103F-65D2-4B1F-9DA4-10AFFF4F1D7E}" destId="{EF92FD81-E70C-41C0-8AB3-8502851FBCFE}" srcOrd="0" destOrd="0" presId="urn:microsoft.com/office/officeart/2005/8/layout/cycle4"/>
    <dgm:cxn modelId="{37EE2598-DC67-4668-9EF2-43DA264E88A9}" type="presParOf" srcId="{8B21103F-65D2-4B1F-9DA4-10AFFF4F1D7E}" destId="{17AB9795-2C17-447A-A9E4-C85F5A0F9B9A}" srcOrd="1" destOrd="0" presId="urn:microsoft.com/office/officeart/2005/8/layout/cycle4"/>
    <dgm:cxn modelId="{9C614944-A1AD-4B01-A686-89DF353B327C}" type="presParOf" srcId="{D3CBD0EC-DE77-4155-912D-02569B380A40}" destId="{C86569E6-C7FB-45DD-9EC1-E4D68F9D0DEC}" srcOrd="2" destOrd="0" presId="urn:microsoft.com/office/officeart/2005/8/layout/cycle4"/>
    <dgm:cxn modelId="{D30A7DD9-4730-47EC-92C0-51FEAFE6EDC2}" type="presParOf" srcId="{C86569E6-C7FB-45DD-9EC1-E4D68F9D0DEC}" destId="{6D65A37A-6FDC-4811-8F68-B3D868DBBB3C}" srcOrd="0" destOrd="0" presId="urn:microsoft.com/office/officeart/2005/8/layout/cycle4"/>
    <dgm:cxn modelId="{CE249544-1B46-4A94-8251-62EB44F7834E}" type="presParOf" srcId="{C86569E6-C7FB-45DD-9EC1-E4D68F9D0DEC}" destId="{EB306414-E319-45D9-8B3B-B18761A45660}" srcOrd="1" destOrd="0" presId="urn:microsoft.com/office/officeart/2005/8/layout/cycle4"/>
    <dgm:cxn modelId="{0ED1AC4E-C41A-400F-8F72-D75F85BDBFF9}" type="presParOf" srcId="{D3CBD0EC-DE77-4155-912D-02569B380A40}" destId="{7C08C2D1-843C-483F-BA4E-EFD895DE5B57}" srcOrd="3" destOrd="0" presId="urn:microsoft.com/office/officeart/2005/8/layout/cycle4"/>
    <dgm:cxn modelId="{719D704F-051D-4935-9466-D6BD8F4D8A6C}" type="presParOf" srcId="{7C08C2D1-843C-483F-BA4E-EFD895DE5B57}" destId="{F20EFA5D-C0A9-48D9-9D01-B8E5D063AF3D}" srcOrd="0" destOrd="0" presId="urn:microsoft.com/office/officeart/2005/8/layout/cycle4"/>
    <dgm:cxn modelId="{3C749C23-D544-4E3A-928F-D05B2B6FE652}" type="presParOf" srcId="{7C08C2D1-843C-483F-BA4E-EFD895DE5B57}" destId="{7B051614-0567-41A8-AF19-54B8A0EABABE}" srcOrd="1" destOrd="0" presId="urn:microsoft.com/office/officeart/2005/8/layout/cycle4"/>
    <dgm:cxn modelId="{2C01F5D7-DDB9-4C52-895E-40D4CF399C24}" type="presParOf" srcId="{D3CBD0EC-DE77-4155-912D-02569B380A40}" destId="{4DE0EE86-B0B7-42E2-8886-8F8D7D1854BA}" srcOrd="4" destOrd="0" presId="urn:microsoft.com/office/officeart/2005/8/layout/cycle4"/>
    <dgm:cxn modelId="{FC5A4E13-DAAF-4471-BDC6-73DF643A40D4}" type="presParOf" srcId="{AA4FF16F-689A-456E-BE68-1C5F7B898AC7}" destId="{0FFB0147-7DD5-4837-8548-837388BDE414}" srcOrd="1" destOrd="0" presId="urn:microsoft.com/office/officeart/2005/8/layout/cycle4"/>
    <dgm:cxn modelId="{D132FC0C-FFF6-41C2-B1E1-420EAE73D79E}" type="presParOf" srcId="{0FFB0147-7DD5-4837-8548-837388BDE414}" destId="{4DD590CA-DEC8-4114-A786-019181A653A0}" srcOrd="0" destOrd="0" presId="urn:microsoft.com/office/officeart/2005/8/layout/cycle4"/>
    <dgm:cxn modelId="{2861AEB1-5FF2-415C-BF49-631F3AA05864}" type="presParOf" srcId="{0FFB0147-7DD5-4837-8548-837388BDE414}" destId="{A675DC96-800A-44CB-8A10-8D73D28E4A9D}" srcOrd="1" destOrd="0" presId="urn:microsoft.com/office/officeart/2005/8/layout/cycle4"/>
    <dgm:cxn modelId="{DED30654-7F3F-4F23-BE8C-E359C185402E}" type="presParOf" srcId="{0FFB0147-7DD5-4837-8548-837388BDE414}" destId="{CCD46FF5-A21A-4E81-A305-8C6A744B7EBB}" srcOrd="2" destOrd="0" presId="urn:microsoft.com/office/officeart/2005/8/layout/cycle4"/>
    <dgm:cxn modelId="{CCC8AB56-8D00-46E6-B5E8-A028865D3603}" type="presParOf" srcId="{0FFB0147-7DD5-4837-8548-837388BDE414}" destId="{1DA7691E-6E2F-40E5-B4BE-5D306088BCC4}" srcOrd="3" destOrd="0" presId="urn:microsoft.com/office/officeart/2005/8/layout/cycle4"/>
    <dgm:cxn modelId="{85DA7480-EB96-4521-B5BD-820D49259100}" type="presParOf" srcId="{0FFB0147-7DD5-4837-8548-837388BDE414}" destId="{4F8C2DF0-C22C-41E3-B6DB-EF8E38BBA3E5}" srcOrd="4" destOrd="0" presId="urn:microsoft.com/office/officeart/2005/8/layout/cycle4"/>
    <dgm:cxn modelId="{FF03274A-AAF6-4D9E-8836-89959765F2B9}" type="presParOf" srcId="{AA4FF16F-689A-456E-BE68-1C5F7B898AC7}" destId="{7CFF289E-5E70-466D-A080-C57431AED136}" srcOrd="2" destOrd="0" presId="urn:microsoft.com/office/officeart/2005/8/layout/cycle4"/>
    <dgm:cxn modelId="{73A46CD2-5870-4801-89F4-20F79DEE1380}" type="presParOf" srcId="{AA4FF16F-689A-456E-BE68-1C5F7B898AC7}" destId="{100C3051-63E0-4CE4-B255-30DBB0D9FA4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CF857DE-8F30-42F8-BD20-3BD9693F8473}" type="doc">
      <dgm:prSet loTypeId="urn:microsoft.com/office/officeart/2005/8/layout/vList4" loCatId="picture" qsTypeId="urn:microsoft.com/office/officeart/2005/8/quickstyle/simple1" qsCatId="simple" csTypeId="urn:microsoft.com/office/officeart/2005/8/colors/colorful4" csCatId="colorful" phldr="1"/>
      <dgm:spPr/>
      <dgm:t>
        <a:bodyPr/>
        <a:lstStyle/>
        <a:p>
          <a:endParaRPr lang="zh-TW" altLang="en-US"/>
        </a:p>
      </dgm:t>
    </dgm:pt>
    <dgm:pt modelId="{7C5D83E9-48C8-43F8-92B6-001784578B20}">
      <dgm:prSet phldrT="[文字]" custT="1"/>
      <dgm:spPr/>
      <dgm:t>
        <a:bodyPr/>
        <a:lstStyle/>
        <a:p>
          <a:r>
            <a:rPr lang="zh-TW" altLang="en-US" sz="1800" b="1" dirty="0" smtClean="0">
              <a:solidFill>
                <a:srgbClr val="002060"/>
              </a:solidFill>
            </a:rPr>
            <a:t>非應變期間</a:t>
          </a:r>
          <a:endParaRPr lang="zh-TW" altLang="en-US" sz="1800" b="1" dirty="0">
            <a:solidFill>
              <a:srgbClr val="002060"/>
            </a:solidFill>
          </a:endParaRPr>
        </a:p>
      </dgm:t>
    </dgm:pt>
    <dgm:pt modelId="{DF6FB85F-7EDB-48B8-A1A7-D575417DF634}" type="parTrans" cxnId="{2E81CDDB-2DE3-43D2-806F-976812E147A3}">
      <dgm:prSet/>
      <dgm:spPr/>
      <dgm:t>
        <a:bodyPr/>
        <a:lstStyle/>
        <a:p>
          <a:endParaRPr lang="zh-TW" altLang="en-US"/>
        </a:p>
      </dgm:t>
    </dgm:pt>
    <dgm:pt modelId="{DECFC406-4E35-4EB1-936D-FFBB5903592C}" type="sibTrans" cxnId="{2E81CDDB-2DE3-43D2-806F-976812E147A3}">
      <dgm:prSet/>
      <dgm:spPr/>
      <dgm:t>
        <a:bodyPr/>
        <a:lstStyle/>
        <a:p>
          <a:endParaRPr lang="zh-TW" altLang="en-US"/>
        </a:p>
      </dgm:t>
    </dgm:pt>
    <dgm:pt modelId="{057AA305-C60D-445D-BDE0-267B6171EB6F}">
      <dgm:prSet phldrT="[文字]" custT="1"/>
      <dgm:spPr/>
      <dgm:t>
        <a:bodyPr/>
        <a:lstStyle/>
        <a:p>
          <a:r>
            <a:rPr lang="zh-TW" altLang="en-US" sz="1400" dirty="0" smtClean="0"/>
            <a:t>協助水情中心運作</a:t>
          </a:r>
          <a:endParaRPr lang="zh-TW" altLang="en-US" sz="1400" dirty="0"/>
        </a:p>
      </dgm:t>
    </dgm:pt>
    <dgm:pt modelId="{E0623727-D802-4433-931D-66641E509474}" type="parTrans" cxnId="{1FD622C5-1FF2-467F-BC1A-596FF6F7CF7B}">
      <dgm:prSet/>
      <dgm:spPr/>
      <dgm:t>
        <a:bodyPr/>
        <a:lstStyle/>
        <a:p>
          <a:endParaRPr lang="zh-TW" altLang="en-US"/>
        </a:p>
      </dgm:t>
    </dgm:pt>
    <dgm:pt modelId="{6D7F30D2-91EA-4C8E-B5EA-502C979C4DA1}" type="sibTrans" cxnId="{1FD622C5-1FF2-467F-BC1A-596FF6F7CF7B}">
      <dgm:prSet/>
      <dgm:spPr/>
      <dgm:t>
        <a:bodyPr/>
        <a:lstStyle/>
        <a:p>
          <a:endParaRPr lang="zh-TW" altLang="en-US"/>
        </a:p>
      </dgm:t>
    </dgm:pt>
    <dgm:pt modelId="{D82E185A-6668-4051-866F-AEFE9F3FBCEB}">
      <dgm:prSet phldrT="[文字]" custT="1"/>
      <dgm:spPr/>
      <dgm:t>
        <a:bodyPr/>
        <a:lstStyle/>
        <a:p>
          <a:r>
            <a:rPr lang="zh-TW" altLang="en-US" sz="1400" dirty="0" smtClean="0"/>
            <a:t>輔導水務局相關系統使用者系統操作服務</a:t>
          </a:r>
          <a:endParaRPr lang="zh-TW" altLang="en-US" sz="1400" dirty="0"/>
        </a:p>
      </dgm:t>
    </dgm:pt>
    <dgm:pt modelId="{71190F87-679A-417D-9C41-4E1C9F411FBD}" type="parTrans" cxnId="{22340D45-806E-45E1-A6BC-B1045BA88457}">
      <dgm:prSet/>
      <dgm:spPr/>
      <dgm:t>
        <a:bodyPr/>
        <a:lstStyle/>
        <a:p>
          <a:endParaRPr lang="zh-TW" altLang="en-US"/>
        </a:p>
      </dgm:t>
    </dgm:pt>
    <dgm:pt modelId="{5503B7D4-2676-4771-8714-C5E06295209F}" type="sibTrans" cxnId="{22340D45-806E-45E1-A6BC-B1045BA88457}">
      <dgm:prSet/>
      <dgm:spPr/>
      <dgm:t>
        <a:bodyPr/>
        <a:lstStyle/>
        <a:p>
          <a:endParaRPr lang="zh-TW" altLang="en-US"/>
        </a:p>
      </dgm:t>
    </dgm:pt>
    <dgm:pt modelId="{72B9234A-4525-4339-84A8-89687C038F0A}">
      <dgm:prSet phldrT="[文字]" custT="1"/>
      <dgm:spPr/>
      <dgm:t>
        <a:bodyPr/>
        <a:lstStyle/>
        <a:p>
          <a:r>
            <a:rPr lang="zh-TW" altLang="en-US" sz="1800" b="1" dirty="0" smtClean="0">
              <a:solidFill>
                <a:srgbClr val="002060"/>
              </a:solidFill>
            </a:rPr>
            <a:t>應變期間</a:t>
          </a:r>
          <a:endParaRPr lang="zh-TW" altLang="en-US" sz="1800" b="1" dirty="0">
            <a:solidFill>
              <a:srgbClr val="002060"/>
            </a:solidFill>
          </a:endParaRPr>
        </a:p>
      </dgm:t>
    </dgm:pt>
    <dgm:pt modelId="{7650314A-F5F4-42FA-8185-8334B80491D7}" type="parTrans" cxnId="{F28B401A-0D45-4C89-9E57-9B201C318537}">
      <dgm:prSet/>
      <dgm:spPr/>
      <dgm:t>
        <a:bodyPr/>
        <a:lstStyle/>
        <a:p>
          <a:endParaRPr lang="zh-TW" altLang="en-US"/>
        </a:p>
      </dgm:t>
    </dgm:pt>
    <dgm:pt modelId="{FC08EDF6-5469-4322-A24D-5F272F3688C4}" type="sibTrans" cxnId="{F28B401A-0D45-4C89-9E57-9B201C318537}">
      <dgm:prSet/>
      <dgm:spPr/>
      <dgm:t>
        <a:bodyPr/>
        <a:lstStyle/>
        <a:p>
          <a:endParaRPr lang="zh-TW" altLang="en-US"/>
        </a:p>
      </dgm:t>
    </dgm:pt>
    <dgm:pt modelId="{52F5B16F-BDE2-488E-AB83-441B0E6163F4}">
      <dgm:prSet phldrT="[文字]" custT="1"/>
      <dgm:spPr/>
      <dgm:t>
        <a:bodyPr/>
        <a:lstStyle/>
        <a:p>
          <a:r>
            <a:rPr lang="en-US" altLang="en-US" sz="1400" dirty="0" smtClean="0">
              <a:solidFill>
                <a:srgbClr val="FF0000"/>
              </a:solidFill>
            </a:rPr>
            <a:t>24</a:t>
          </a:r>
          <a:r>
            <a:rPr lang="zh-TW" altLang="en-US" sz="1400" dirty="0" smtClean="0">
              <a:solidFill>
                <a:srgbClr val="FF0000"/>
              </a:solidFill>
            </a:rPr>
            <a:t>小時</a:t>
          </a:r>
          <a:r>
            <a:rPr lang="zh-TW" altLang="en-US" sz="1400" dirty="0" smtClean="0"/>
            <a:t>應變輪值</a:t>
          </a:r>
          <a:endParaRPr lang="zh-TW" altLang="en-US" sz="1400" dirty="0"/>
        </a:p>
      </dgm:t>
    </dgm:pt>
    <dgm:pt modelId="{36E6D34A-2ABB-4347-83CA-197A09A6A84E}" type="parTrans" cxnId="{489B2CCB-0F89-44BD-A9C5-E80D49EFA47F}">
      <dgm:prSet/>
      <dgm:spPr/>
      <dgm:t>
        <a:bodyPr/>
        <a:lstStyle/>
        <a:p>
          <a:endParaRPr lang="zh-TW" altLang="en-US"/>
        </a:p>
      </dgm:t>
    </dgm:pt>
    <dgm:pt modelId="{9D657F59-E301-4605-9452-BE9E38BBFD77}" type="sibTrans" cxnId="{489B2CCB-0F89-44BD-A9C5-E80D49EFA47F}">
      <dgm:prSet/>
      <dgm:spPr/>
      <dgm:t>
        <a:bodyPr/>
        <a:lstStyle/>
        <a:p>
          <a:endParaRPr lang="zh-TW" altLang="en-US"/>
        </a:p>
      </dgm:t>
    </dgm:pt>
    <dgm:pt modelId="{10A9E6A9-C435-4125-8CC3-9857539E6E92}">
      <dgm:prSet phldrT="[文字]" custT="1"/>
      <dgm:spPr/>
      <dgm:t>
        <a:bodyPr/>
        <a:lstStyle/>
        <a:p>
          <a:r>
            <a:rPr lang="zh-TW" altLang="en-US" sz="1400" dirty="0" smtClean="0"/>
            <a:t>有重大災害發生時，即時主動通報水務局相關人員</a:t>
          </a:r>
          <a:endParaRPr lang="zh-TW" altLang="en-US" sz="1400" dirty="0"/>
        </a:p>
      </dgm:t>
    </dgm:pt>
    <dgm:pt modelId="{65210B73-B207-48B9-B061-EE654484B720}" type="parTrans" cxnId="{8171C888-90E5-4302-8901-C612B037F89A}">
      <dgm:prSet/>
      <dgm:spPr/>
      <dgm:t>
        <a:bodyPr/>
        <a:lstStyle/>
        <a:p>
          <a:endParaRPr lang="zh-TW" altLang="en-US"/>
        </a:p>
      </dgm:t>
    </dgm:pt>
    <dgm:pt modelId="{D047D8E7-A726-4DA6-88A5-DA069F54A19D}" type="sibTrans" cxnId="{8171C888-90E5-4302-8901-C612B037F89A}">
      <dgm:prSet/>
      <dgm:spPr/>
      <dgm:t>
        <a:bodyPr/>
        <a:lstStyle/>
        <a:p>
          <a:endParaRPr lang="zh-TW" altLang="en-US"/>
        </a:p>
      </dgm:t>
    </dgm:pt>
    <dgm:pt modelId="{6B610CB4-A2D7-40A1-BE3E-92B41FE025F2}">
      <dgm:prSet phldrT="[文字]" custT="1"/>
      <dgm:spPr/>
      <dgm:t>
        <a:bodyPr/>
        <a:lstStyle/>
        <a:p>
          <a:r>
            <a:rPr lang="zh-TW" altLang="en-US" sz="1400" dirty="0" smtClean="0"/>
            <a:t>協助水情中心整理相關資料與整備系統資料建置</a:t>
          </a:r>
          <a:endParaRPr lang="zh-TW" altLang="en-US" sz="1400" dirty="0"/>
        </a:p>
      </dgm:t>
    </dgm:pt>
    <dgm:pt modelId="{D3453C50-ECA5-43A8-A31A-D492E25FEB27}" type="parTrans" cxnId="{D9796AD2-8737-4200-B835-2FD37093145B}">
      <dgm:prSet/>
      <dgm:spPr/>
      <dgm:t>
        <a:bodyPr/>
        <a:lstStyle/>
        <a:p>
          <a:endParaRPr lang="zh-TW" altLang="en-US"/>
        </a:p>
      </dgm:t>
    </dgm:pt>
    <dgm:pt modelId="{A8458B5A-EFBC-414E-89A3-5888972B3D0F}" type="sibTrans" cxnId="{D9796AD2-8737-4200-B835-2FD37093145B}">
      <dgm:prSet/>
      <dgm:spPr/>
      <dgm:t>
        <a:bodyPr/>
        <a:lstStyle/>
        <a:p>
          <a:endParaRPr lang="zh-TW" altLang="en-US"/>
        </a:p>
      </dgm:t>
    </dgm:pt>
    <dgm:pt modelId="{393FBA53-D007-4A72-AEF4-7691547AAAAA}">
      <dgm:prSet phldrT="[文字]" custT="1"/>
      <dgm:spPr/>
      <dgm:t>
        <a:bodyPr/>
        <a:lstStyle/>
        <a:p>
          <a:r>
            <a:rPr lang="zh-TW" sz="1400" dirty="0" smtClean="0"/>
            <a:t>發布水情天氣警報</a:t>
          </a:r>
          <a:r>
            <a:rPr lang="zh-TW" altLang="en-US" sz="1400" dirty="0" smtClean="0"/>
            <a:t>時</a:t>
          </a:r>
          <a:r>
            <a:rPr lang="zh-TW" sz="1400" dirty="0" smtClean="0"/>
            <a:t>，將警報資訊登載於水務局</a:t>
          </a:r>
          <a:r>
            <a:rPr lang="en-US" sz="1400" dirty="0" smtClean="0"/>
            <a:t>LINE</a:t>
          </a:r>
          <a:r>
            <a:rPr lang="zh-TW" sz="1400" dirty="0" smtClean="0"/>
            <a:t>群組</a:t>
          </a:r>
          <a:endParaRPr lang="zh-TW" altLang="en-US" sz="1400" dirty="0"/>
        </a:p>
      </dgm:t>
    </dgm:pt>
    <dgm:pt modelId="{792756D0-DD61-4A4B-AE5D-A07BA429A8A3}" type="parTrans" cxnId="{1FBF5ABE-A394-4E6B-8336-75DBC279E521}">
      <dgm:prSet/>
      <dgm:spPr/>
      <dgm:t>
        <a:bodyPr/>
        <a:lstStyle/>
        <a:p>
          <a:endParaRPr lang="zh-TW" altLang="en-US"/>
        </a:p>
      </dgm:t>
    </dgm:pt>
    <dgm:pt modelId="{BB8FA702-BFB9-4E51-9F79-7EBE33ACA72E}" type="sibTrans" cxnId="{1FBF5ABE-A394-4E6B-8336-75DBC279E521}">
      <dgm:prSet/>
      <dgm:spPr/>
      <dgm:t>
        <a:bodyPr/>
        <a:lstStyle/>
        <a:p>
          <a:endParaRPr lang="zh-TW" altLang="en-US"/>
        </a:p>
      </dgm:t>
    </dgm:pt>
    <dgm:pt modelId="{350029DC-6729-41BF-B986-AACDAC27A6A1}">
      <dgm:prSet phldrT="[文字]" custT="1"/>
      <dgm:spPr/>
      <dgm:t>
        <a:bodyPr/>
        <a:lstStyle/>
        <a:p>
          <a:r>
            <a:rPr lang="zh-TW" altLang="en-US" sz="1400" dirty="0" smtClean="0"/>
            <a:t>隨時注意有無災害通報事項與颱風、豪雨的動向</a:t>
          </a:r>
          <a:endParaRPr lang="zh-TW" altLang="en-US" sz="1400" dirty="0"/>
        </a:p>
      </dgm:t>
    </dgm:pt>
    <dgm:pt modelId="{CD27D8A2-2B84-4E90-B13A-C0A1B8EA508B}" type="parTrans" cxnId="{0298DD0B-ADD4-4B1B-BA5B-D11854ACE7D9}">
      <dgm:prSet/>
      <dgm:spPr/>
      <dgm:t>
        <a:bodyPr/>
        <a:lstStyle/>
        <a:p>
          <a:endParaRPr lang="zh-TW" altLang="en-US"/>
        </a:p>
      </dgm:t>
    </dgm:pt>
    <dgm:pt modelId="{EF51FA4C-4A37-474E-8BDE-E0066E652637}" type="sibTrans" cxnId="{0298DD0B-ADD4-4B1B-BA5B-D11854ACE7D9}">
      <dgm:prSet/>
      <dgm:spPr/>
      <dgm:t>
        <a:bodyPr/>
        <a:lstStyle/>
        <a:p>
          <a:endParaRPr lang="zh-TW" altLang="en-US"/>
        </a:p>
      </dgm:t>
    </dgm:pt>
    <dgm:pt modelId="{0B50B4EE-6911-47E5-AE09-C4CA3182028A}">
      <dgm:prSet phldrT="[文字]" custT="1"/>
      <dgm:spPr/>
      <dgm:t>
        <a:bodyPr/>
        <a:lstStyle/>
        <a:p>
          <a:r>
            <a:rPr lang="zh-TW" sz="1400" dirty="0" smtClean="0"/>
            <a:t>協助將</a:t>
          </a:r>
          <a:r>
            <a:rPr lang="zh-TW" sz="1400" dirty="0" smtClean="0">
              <a:solidFill>
                <a:srgbClr val="FF0000"/>
              </a:solidFill>
            </a:rPr>
            <a:t>災情資訊每</a:t>
          </a:r>
          <a:r>
            <a:rPr lang="en-US" sz="1400" dirty="0" smtClean="0">
              <a:solidFill>
                <a:srgbClr val="FF0000"/>
              </a:solidFill>
            </a:rPr>
            <a:t>2</a:t>
          </a:r>
          <a:r>
            <a:rPr lang="zh-TW" sz="1400" dirty="0" smtClean="0">
              <a:solidFill>
                <a:srgbClr val="FF0000"/>
              </a:solidFill>
            </a:rPr>
            <a:t>小時</a:t>
          </a:r>
          <a:r>
            <a:rPr lang="zh-TW" sz="1400" dirty="0" smtClean="0"/>
            <a:t>登載於</a:t>
          </a:r>
          <a:r>
            <a:rPr lang="zh-TW" sz="1400" dirty="0" smtClean="0">
              <a:solidFill>
                <a:srgbClr val="FF0000"/>
              </a:solidFill>
            </a:rPr>
            <a:t>水務局</a:t>
          </a:r>
          <a:r>
            <a:rPr lang="en-US" sz="1400" dirty="0" smtClean="0">
              <a:solidFill>
                <a:srgbClr val="FF0000"/>
              </a:solidFill>
            </a:rPr>
            <a:t>LINE</a:t>
          </a:r>
          <a:r>
            <a:rPr lang="zh-TW" sz="1400" dirty="0" smtClean="0">
              <a:solidFill>
                <a:srgbClr val="FF0000"/>
              </a:solidFill>
            </a:rPr>
            <a:t>群組</a:t>
          </a:r>
          <a:endParaRPr lang="zh-TW" altLang="en-US" sz="1400" dirty="0">
            <a:solidFill>
              <a:srgbClr val="FF0000"/>
            </a:solidFill>
          </a:endParaRPr>
        </a:p>
      </dgm:t>
    </dgm:pt>
    <dgm:pt modelId="{BEB635C0-486E-4BAF-873F-35E7AA623532}" type="parTrans" cxnId="{E65E79D5-4A27-441E-8FBD-DB44025FEF56}">
      <dgm:prSet/>
      <dgm:spPr/>
      <dgm:t>
        <a:bodyPr/>
        <a:lstStyle/>
        <a:p>
          <a:endParaRPr lang="zh-TW" altLang="en-US"/>
        </a:p>
      </dgm:t>
    </dgm:pt>
    <dgm:pt modelId="{AE58DACA-A116-4F48-8FF2-7227F705017F}" type="sibTrans" cxnId="{E65E79D5-4A27-441E-8FBD-DB44025FEF56}">
      <dgm:prSet/>
      <dgm:spPr/>
      <dgm:t>
        <a:bodyPr/>
        <a:lstStyle/>
        <a:p>
          <a:endParaRPr lang="zh-TW" altLang="en-US"/>
        </a:p>
      </dgm:t>
    </dgm:pt>
    <dgm:pt modelId="{B51AD37E-E64B-4A63-BB30-D748390F49C5}">
      <dgm:prSet phldrT="[文字]" custT="1"/>
      <dgm:spPr/>
      <dgm:t>
        <a:bodyPr/>
        <a:lstStyle/>
        <a:p>
          <a:r>
            <a:rPr lang="zh-TW" sz="1400" dirty="0" smtClean="0"/>
            <a:t>應變期間輪值人員輪值</a:t>
          </a:r>
          <a:r>
            <a:rPr lang="zh-TW" sz="1400" dirty="0" smtClean="0">
              <a:solidFill>
                <a:srgbClr val="FF0000"/>
              </a:solidFill>
            </a:rPr>
            <a:t>超過</a:t>
          </a:r>
          <a:r>
            <a:rPr lang="en-US" sz="1400" dirty="0" smtClean="0">
              <a:solidFill>
                <a:srgbClr val="FF0000"/>
              </a:solidFill>
            </a:rPr>
            <a:t>8</a:t>
          </a:r>
          <a:r>
            <a:rPr lang="zh-TW" sz="1400" dirty="0" smtClean="0">
              <a:solidFill>
                <a:srgbClr val="FF0000"/>
              </a:solidFill>
            </a:rPr>
            <a:t>小時或請假</a:t>
          </a:r>
          <a:r>
            <a:rPr lang="zh-TW" sz="1400" dirty="0" smtClean="0"/>
            <a:t>等其他因素，</a:t>
          </a:r>
          <a:r>
            <a:rPr lang="zh-TW" altLang="en-US" sz="1400" dirty="0" smtClean="0"/>
            <a:t>需</a:t>
          </a:r>
          <a:r>
            <a:rPr lang="zh-TW" sz="1400" dirty="0" smtClean="0"/>
            <a:t>安排</a:t>
          </a:r>
          <a:r>
            <a:rPr lang="zh-TW" sz="1400" dirty="0" smtClean="0">
              <a:solidFill>
                <a:srgbClr val="FF0000"/>
              </a:solidFill>
            </a:rPr>
            <a:t>接替人員</a:t>
          </a:r>
          <a:r>
            <a:rPr lang="zh-TW" sz="1400" dirty="0" smtClean="0"/>
            <a:t>協助應變輪值</a:t>
          </a:r>
          <a:endParaRPr lang="zh-TW" altLang="en-US" sz="1400" dirty="0"/>
        </a:p>
      </dgm:t>
    </dgm:pt>
    <dgm:pt modelId="{160CE369-EEA7-4861-B876-AF5E8B63D60C}" type="parTrans" cxnId="{A0FF6400-6313-49EA-A93E-6189312E646F}">
      <dgm:prSet/>
      <dgm:spPr/>
      <dgm:t>
        <a:bodyPr/>
        <a:lstStyle/>
        <a:p>
          <a:endParaRPr lang="zh-TW" altLang="en-US"/>
        </a:p>
      </dgm:t>
    </dgm:pt>
    <dgm:pt modelId="{8BA4F61E-DD07-4592-AFE9-5BB8DDF8CCC3}" type="sibTrans" cxnId="{A0FF6400-6313-49EA-A93E-6189312E646F}">
      <dgm:prSet/>
      <dgm:spPr/>
      <dgm:t>
        <a:bodyPr/>
        <a:lstStyle/>
        <a:p>
          <a:endParaRPr lang="zh-TW" altLang="en-US"/>
        </a:p>
      </dgm:t>
    </dgm:pt>
    <dgm:pt modelId="{F6910E8E-DF99-493D-803C-485DE7A4CBA1}" type="pres">
      <dgm:prSet presAssocID="{7CF857DE-8F30-42F8-BD20-3BD9693F8473}" presName="linear" presStyleCnt="0">
        <dgm:presLayoutVars>
          <dgm:dir/>
          <dgm:resizeHandles val="exact"/>
        </dgm:presLayoutVars>
      </dgm:prSet>
      <dgm:spPr/>
      <dgm:t>
        <a:bodyPr/>
        <a:lstStyle/>
        <a:p>
          <a:endParaRPr lang="zh-TW" altLang="en-US"/>
        </a:p>
      </dgm:t>
    </dgm:pt>
    <dgm:pt modelId="{7E69124A-07AE-4636-A71B-DD1FF571E06F}" type="pres">
      <dgm:prSet presAssocID="{7C5D83E9-48C8-43F8-92B6-001784578B20}" presName="comp" presStyleCnt="0"/>
      <dgm:spPr/>
    </dgm:pt>
    <dgm:pt modelId="{2D3BF6FA-1468-47F8-BD47-2F1C8D6DF147}" type="pres">
      <dgm:prSet presAssocID="{7C5D83E9-48C8-43F8-92B6-001784578B20}" presName="box" presStyleLbl="node1" presStyleIdx="0" presStyleCnt="2"/>
      <dgm:spPr/>
      <dgm:t>
        <a:bodyPr/>
        <a:lstStyle/>
        <a:p>
          <a:endParaRPr lang="zh-TW" altLang="en-US"/>
        </a:p>
      </dgm:t>
    </dgm:pt>
    <dgm:pt modelId="{DE5B4132-D2F3-42CD-BA0F-23B3BE36B3FB}" type="pres">
      <dgm:prSet presAssocID="{7C5D83E9-48C8-43F8-92B6-001784578B20}"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0D1881F4-FE11-4960-80E5-90270C1BDA74}" type="pres">
      <dgm:prSet presAssocID="{7C5D83E9-48C8-43F8-92B6-001784578B20}" presName="text" presStyleLbl="node1" presStyleIdx="0" presStyleCnt="2">
        <dgm:presLayoutVars>
          <dgm:bulletEnabled val="1"/>
        </dgm:presLayoutVars>
      </dgm:prSet>
      <dgm:spPr/>
      <dgm:t>
        <a:bodyPr/>
        <a:lstStyle/>
        <a:p>
          <a:endParaRPr lang="zh-TW" altLang="en-US"/>
        </a:p>
      </dgm:t>
    </dgm:pt>
    <dgm:pt modelId="{131F763A-7EC2-41C0-A94C-EE5C3BC268AF}" type="pres">
      <dgm:prSet presAssocID="{DECFC406-4E35-4EB1-936D-FFBB5903592C}" presName="spacer" presStyleCnt="0"/>
      <dgm:spPr/>
    </dgm:pt>
    <dgm:pt modelId="{A154EA09-3EF5-4CE6-AAEF-9874B2AD94F6}" type="pres">
      <dgm:prSet presAssocID="{72B9234A-4525-4339-84A8-89687C038F0A}" presName="comp" presStyleCnt="0"/>
      <dgm:spPr/>
    </dgm:pt>
    <dgm:pt modelId="{D3057ED3-51E6-44B3-A05A-9827C5D84066}" type="pres">
      <dgm:prSet presAssocID="{72B9234A-4525-4339-84A8-89687C038F0A}" presName="box" presStyleLbl="node1" presStyleIdx="1" presStyleCnt="2" custScaleY="125091"/>
      <dgm:spPr/>
      <dgm:t>
        <a:bodyPr/>
        <a:lstStyle/>
        <a:p>
          <a:endParaRPr lang="zh-TW" altLang="en-US"/>
        </a:p>
      </dgm:t>
    </dgm:pt>
    <dgm:pt modelId="{3F8B5713-2716-408B-9FB0-F223F1CA9785}" type="pres">
      <dgm:prSet presAssocID="{72B9234A-4525-4339-84A8-89687C038F0A}"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4E3A920C-DB95-4FA2-A413-CF1A4B10D992}" type="pres">
      <dgm:prSet presAssocID="{72B9234A-4525-4339-84A8-89687C038F0A}" presName="text" presStyleLbl="node1" presStyleIdx="1" presStyleCnt="2">
        <dgm:presLayoutVars>
          <dgm:bulletEnabled val="1"/>
        </dgm:presLayoutVars>
      </dgm:prSet>
      <dgm:spPr/>
      <dgm:t>
        <a:bodyPr/>
        <a:lstStyle/>
        <a:p>
          <a:endParaRPr lang="zh-TW" altLang="en-US"/>
        </a:p>
      </dgm:t>
    </dgm:pt>
  </dgm:ptLst>
  <dgm:cxnLst>
    <dgm:cxn modelId="{F363CB92-6DEE-467C-B79A-E10CE36388A1}" type="presOf" srcId="{0B50B4EE-6911-47E5-AE09-C4CA3182028A}" destId="{D3057ED3-51E6-44B3-A05A-9827C5D84066}" srcOrd="0" destOrd="4" presId="urn:microsoft.com/office/officeart/2005/8/layout/vList4"/>
    <dgm:cxn modelId="{388847BD-57F2-4400-A35B-828E46827083}" type="presOf" srcId="{0B50B4EE-6911-47E5-AE09-C4CA3182028A}" destId="{4E3A920C-DB95-4FA2-A413-CF1A4B10D992}" srcOrd="1" destOrd="4" presId="urn:microsoft.com/office/officeart/2005/8/layout/vList4"/>
    <dgm:cxn modelId="{F28B401A-0D45-4C89-9E57-9B201C318537}" srcId="{7CF857DE-8F30-42F8-BD20-3BD9693F8473}" destId="{72B9234A-4525-4339-84A8-89687C038F0A}" srcOrd="1" destOrd="0" parTransId="{7650314A-F5F4-42FA-8185-8334B80491D7}" sibTransId="{FC08EDF6-5469-4322-A24D-5F272F3688C4}"/>
    <dgm:cxn modelId="{31D8BC73-CDC7-492D-B86B-D2AAAABCB663}" type="presOf" srcId="{393FBA53-D007-4A72-AEF4-7691547AAAAA}" destId="{2D3BF6FA-1468-47F8-BD47-2F1C8D6DF147}" srcOrd="0" destOrd="4" presId="urn:microsoft.com/office/officeart/2005/8/layout/vList4"/>
    <dgm:cxn modelId="{1FD622C5-1FF2-467F-BC1A-596FF6F7CF7B}" srcId="{7C5D83E9-48C8-43F8-92B6-001784578B20}" destId="{057AA305-C60D-445D-BDE0-267B6171EB6F}" srcOrd="0" destOrd="0" parTransId="{E0623727-D802-4433-931D-66641E509474}" sibTransId="{6D7F30D2-91EA-4C8E-B5EA-502C979C4DA1}"/>
    <dgm:cxn modelId="{19E5D13F-358B-40F0-B107-F02B338D72B9}" type="presOf" srcId="{7C5D83E9-48C8-43F8-92B6-001784578B20}" destId="{2D3BF6FA-1468-47F8-BD47-2F1C8D6DF147}" srcOrd="0" destOrd="0" presId="urn:microsoft.com/office/officeart/2005/8/layout/vList4"/>
    <dgm:cxn modelId="{B10A4BDB-3240-4F1B-999C-5CF205B046E6}" type="presOf" srcId="{D82E185A-6668-4051-866F-AEFE9F3FBCEB}" destId="{2D3BF6FA-1468-47F8-BD47-2F1C8D6DF147}" srcOrd="0" destOrd="2" presId="urn:microsoft.com/office/officeart/2005/8/layout/vList4"/>
    <dgm:cxn modelId="{74607B71-E142-45B2-B3AD-389F6AAD97C6}" type="presOf" srcId="{6B610CB4-A2D7-40A1-BE3E-92B41FE025F2}" destId="{0D1881F4-FE11-4960-80E5-90270C1BDA74}" srcOrd="1" destOrd="3" presId="urn:microsoft.com/office/officeart/2005/8/layout/vList4"/>
    <dgm:cxn modelId="{CF062176-2C3C-46D4-8902-3A54B0B7B7CA}" type="presOf" srcId="{10A9E6A9-C435-4125-8CC3-9857539E6E92}" destId="{D3057ED3-51E6-44B3-A05A-9827C5D84066}" srcOrd="0" destOrd="3" presId="urn:microsoft.com/office/officeart/2005/8/layout/vList4"/>
    <dgm:cxn modelId="{F0132E44-9AFB-4CAE-BF77-CD8DAB0A47A9}" type="presOf" srcId="{D82E185A-6668-4051-866F-AEFE9F3FBCEB}" destId="{0D1881F4-FE11-4960-80E5-90270C1BDA74}" srcOrd="1" destOrd="2" presId="urn:microsoft.com/office/officeart/2005/8/layout/vList4"/>
    <dgm:cxn modelId="{1213EBA5-14B3-4EAE-A99C-86769CEE8264}" type="presOf" srcId="{B51AD37E-E64B-4A63-BB30-D748390F49C5}" destId="{D3057ED3-51E6-44B3-A05A-9827C5D84066}" srcOrd="0" destOrd="5" presId="urn:microsoft.com/office/officeart/2005/8/layout/vList4"/>
    <dgm:cxn modelId="{3416DECA-DDAD-4807-9559-14819E2885BE}" type="presOf" srcId="{350029DC-6729-41BF-B986-AACDAC27A6A1}" destId="{D3057ED3-51E6-44B3-A05A-9827C5D84066}" srcOrd="0" destOrd="2" presId="urn:microsoft.com/office/officeart/2005/8/layout/vList4"/>
    <dgm:cxn modelId="{060306B1-8023-4BF9-8CD8-832BBA8FC364}" type="presOf" srcId="{7CF857DE-8F30-42F8-BD20-3BD9693F8473}" destId="{F6910E8E-DF99-493D-803C-485DE7A4CBA1}" srcOrd="0" destOrd="0" presId="urn:microsoft.com/office/officeart/2005/8/layout/vList4"/>
    <dgm:cxn modelId="{8171C888-90E5-4302-8901-C612B037F89A}" srcId="{72B9234A-4525-4339-84A8-89687C038F0A}" destId="{10A9E6A9-C435-4125-8CC3-9857539E6E92}" srcOrd="2" destOrd="0" parTransId="{65210B73-B207-48B9-B061-EE654484B720}" sibTransId="{D047D8E7-A726-4DA6-88A5-DA069F54A19D}"/>
    <dgm:cxn modelId="{1FBF5ABE-A394-4E6B-8336-75DBC279E521}" srcId="{7C5D83E9-48C8-43F8-92B6-001784578B20}" destId="{393FBA53-D007-4A72-AEF4-7691547AAAAA}" srcOrd="3" destOrd="0" parTransId="{792756D0-DD61-4A4B-AE5D-A07BA429A8A3}" sibTransId="{BB8FA702-BFB9-4E51-9F79-7EBE33ACA72E}"/>
    <dgm:cxn modelId="{2E81CDDB-2DE3-43D2-806F-976812E147A3}" srcId="{7CF857DE-8F30-42F8-BD20-3BD9693F8473}" destId="{7C5D83E9-48C8-43F8-92B6-001784578B20}" srcOrd="0" destOrd="0" parTransId="{DF6FB85F-7EDB-48B8-A1A7-D575417DF634}" sibTransId="{DECFC406-4E35-4EB1-936D-FFBB5903592C}"/>
    <dgm:cxn modelId="{1FD437EE-BB81-40B6-B28A-ED1FFD334688}" type="presOf" srcId="{6B610CB4-A2D7-40A1-BE3E-92B41FE025F2}" destId="{2D3BF6FA-1468-47F8-BD47-2F1C8D6DF147}" srcOrd="0" destOrd="3" presId="urn:microsoft.com/office/officeart/2005/8/layout/vList4"/>
    <dgm:cxn modelId="{0298DD0B-ADD4-4B1B-BA5B-D11854ACE7D9}" srcId="{72B9234A-4525-4339-84A8-89687C038F0A}" destId="{350029DC-6729-41BF-B986-AACDAC27A6A1}" srcOrd="1" destOrd="0" parTransId="{CD27D8A2-2B84-4E90-B13A-C0A1B8EA508B}" sibTransId="{EF51FA4C-4A37-474E-8BDE-E0066E652637}"/>
    <dgm:cxn modelId="{401E1A2E-0D6A-4FBF-A1B0-84774235CA1B}" type="presOf" srcId="{350029DC-6729-41BF-B986-AACDAC27A6A1}" destId="{4E3A920C-DB95-4FA2-A413-CF1A4B10D992}" srcOrd="1" destOrd="2" presId="urn:microsoft.com/office/officeart/2005/8/layout/vList4"/>
    <dgm:cxn modelId="{E65E79D5-4A27-441E-8FBD-DB44025FEF56}" srcId="{72B9234A-4525-4339-84A8-89687C038F0A}" destId="{0B50B4EE-6911-47E5-AE09-C4CA3182028A}" srcOrd="3" destOrd="0" parTransId="{BEB635C0-486E-4BAF-873F-35E7AA623532}" sibTransId="{AE58DACA-A116-4F48-8FF2-7227F705017F}"/>
    <dgm:cxn modelId="{22340D45-806E-45E1-A6BC-B1045BA88457}" srcId="{7C5D83E9-48C8-43F8-92B6-001784578B20}" destId="{D82E185A-6668-4051-866F-AEFE9F3FBCEB}" srcOrd="1" destOrd="0" parTransId="{71190F87-679A-417D-9C41-4E1C9F411FBD}" sibTransId="{5503B7D4-2676-4771-8714-C5E06295209F}"/>
    <dgm:cxn modelId="{D9796AD2-8737-4200-B835-2FD37093145B}" srcId="{7C5D83E9-48C8-43F8-92B6-001784578B20}" destId="{6B610CB4-A2D7-40A1-BE3E-92B41FE025F2}" srcOrd="2" destOrd="0" parTransId="{D3453C50-ECA5-43A8-A31A-D492E25FEB27}" sibTransId="{A8458B5A-EFBC-414E-89A3-5888972B3D0F}"/>
    <dgm:cxn modelId="{CA9EFAB5-257E-4141-AA3E-F543E244F721}" type="presOf" srcId="{057AA305-C60D-445D-BDE0-267B6171EB6F}" destId="{2D3BF6FA-1468-47F8-BD47-2F1C8D6DF147}" srcOrd="0" destOrd="1" presId="urn:microsoft.com/office/officeart/2005/8/layout/vList4"/>
    <dgm:cxn modelId="{489B2CCB-0F89-44BD-A9C5-E80D49EFA47F}" srcId="{72B9234A-4525-4339-84A8-89687C038F0A}" destId="{52F5B16F-BDE2-488E-AB83-441B0E6163F4}" srcOrd="0" destOrd="0" parTransId="{36E6D34A-2ABB-4347-83CA-197A09A6A84E}" sibTransId="{9D657F59-E301-4605-9452-BE9E38BBFD77}"/>
    <dgm:cxn modelId="{B3D836C0-586B-44FC-B055-EF958A6F7330}" type="presOf" srcId="{B51AD37E-E64B-4A63-BB30-D748390F49C5}" destId="{4E3A920C-DB95-4FA2-A413-CF1A4B10D992}" srcOrd="1" destOrd="5" presId="urn:microsoft.com/office/officeart/2005/8/layout/vList4"/>
    <dgm:cxn modelId="{03125BF8-2EE9-443D-9C63-D479514BE4A7}" type="presOf" srcId="{52F5B16F-BDE2-488E-AB83-441B0E6163F4}" destId="{D3057ED3-51E6-44B3-A05A-9827C5D84066}" srcOrd="0" destOrd="1" presId="urn:microsoft.com/office/officeart/2005/8/layout/vList4"/>
    <dgm:cxn modelId="{AAA56895-8810-495B-A994-2F740704D35D}" type="presOf" srcId="{057AA305-C60D-445D-BDE0-267B6171EB6F}" destId="{0D1881F4-FE11-4960-80E5-90270C1BDA74}" srcOrd="1" destOrd="1" presId="urn:microsoft.com/office/officeart/2005/8/layout/vList4"/>
    <dgm:cxn modelId="{D9C4FE27-3A4E-4B06-8CB0-9880ECA0CA8B}" type="presOf" srcId="{52F5B16F-BDE2-488E-AB83-441B0E6163F4}" destId="{4E3A920C-DB95-4FA2-A413-CF1A4B10D992}" srcOrd="1" destOrd="1" presId="urn:microsoft.com/office/officeart/2005/8/layout/vList4"/>
    <dgm:cxn modelId="{DD5FFF31-A539-4A44-B3BC-CC997D23BAA3}" type="presOf" srcId="{72B9234A-4525-4339-84A8-89687C038F0A}" destId="{D3057ED3-51E6-44B3-A05A-9827C5D84066}" srcOrd="0" destOrd="0" presId="urn:microsoft.com/office/officeart/2005/8/layout/vList4"/>
    <dgm:cxn modelId="{50F9D4B3-53D9-4311-8294-CAAE7170211A}" type="presOf" srcId="{72B9234A-4525-4339-84A8-89687C038F0A}" destId="{4E3A920C-DB95-4FA2-A413-CF1A4B10D992}" srcOrd="1" destOrd="0" presId="urn:microsoft.com/office/officeart/2005/8/layout/vList4"/>
    <dgm:cxn modelId="{B0A03F8F-8A2B-4CF4-A590-A69FDEA27699}" type="presOf" srcId="{393FBA53-D007-4A72-AEF4-7691547AAAAA}" destId="{0D1881F4-FE11-4960-80E5-90270C1BDA74}" srcOrd="1" destOrd="4" presId="urn:microsoft.com/office/officeart/2005/8/layout/vList4"/>
    <dgm:cxn modelId="{F82A99F9-8978-472D-8166-E6718790E1D0}" type="presOf" srcId="{7C5D83E9-48C8-43F8-92B6-001784578B20}" destId="{0D1881F4-FE11-4960-80E5-90270C1BDA74}" srcOrd="1" destOrd="0" presId="urn:microsoft.com/office/officeart/2005/8/layout/vList4"/>
    <dgm:cxn modelId="{B88465A3-B068-47DB-9615-F61BE6BE7C03}" type="presOf" srcId="{10A9E6A9-C435-4125-8CC3-9857539E6E92}" destId="{4E3A920C-DB95-4FA2-A413-CF1A4B10D992}" srcOrd="1" destOrd="3" presId="urn:microsoft.com/office/officeart/2005/8/layout/vList4"/>
    <dgm:cxn modelId="{A0FF6400-6313-49EA-A93E-6189312E646F}" srcId="{72B9234A-4525-4339-84A8-89687C038F0A}" destId="{B51AD37E-E64B-4A63-BB30-D748390F49C5}" srcOrd="4" destOrd="0" parTransId="{160CE369-EEA7-4861-B876-AF5E8B63D60C}" sibTransId="{8BA4F61E-DD07-4592-AFE9-5BB8DDF8CCC3}"/>
    <dgm:cxn modelId="{51F689E2-DD72-4AE5-9C9B-416B9200E72A}" type="presParOf" srcId="{F6910E8E-DF99-493D-803C-485DE7A4CBA1}" destId="{7E69124A-07AE-4636-A71B-DD1FF571E06F}" srcOrd="0" destOrd="0" presId="urn:microsoft.com/office/officeart/2005/8/layout/vList4"/>
    <dgm:cxn modelId="{A0E764C7-0C0D-4C83-A165-0B92F194A35E}" type="presParOf" srcId="{7E69124A-07AE-4636-A71B-DD1FF571E06F}" destId="{2D3BF6FA-1468-47F8-BD47-2F1C8D6DF147}" srcOrd="0" destOrd="0" presId="urn:microsoft.com/office/officeart/2005/8/layout/vList4"/>
    <dgm:cxn modelId="{206041AF-BF15-4E2F-ABCF-45423A2F2F9D}" type="presParOf" srcId="{7E69124A-07AE-4636-A71B-DD1FF571E06F}" destId="{DE5B4132-D2F3-42CD-BA0F-23B3BE36B3FB}" srcOrd="1" destOrd="0" presId="urn:microsoft.com/office/officeart/2005/8/layout/vList4"/>
    <dgm:cxn modelId="{29D1B114-74A8-4631-A866-C57D498B121A}" type="presParOf" srcId="{7E69124A-07AE-4636-A71B-DD1FF571E06F}" destId="{0D1881F4-FE11-4960-80E5-90270C1BDA74}" srcOrd="2" destOrd="0" presId="urn:microsoft.com/office/officeart/2005/8/layout/vList4"/>
    <dgm:cxn modelId="{72E03016-8E03-4174-AD2C-6CC01C36C204}" type="presParOf" srcId="{F6910E8E-DF99-493D-803C-485DE7A4CBA1}" destId="{131F763A-7EC2-41C0-A94C-EE5C3BC268AF}" srcOrd="1" destOrd="0" presId="urn:microsoft.com/office/officeart/2005/8/layout/vList4"/>
    <dgm:cxn modelId="{CA815055-40D8-4C18-AEA3-02B45F17C84D}" type="presParOf" srcId="{F6910E8E-DF99-493D-803C-485DE7A4CBA1}" destId="{A154EA09-3EF5-4CE6-AAEF-9874B2AD94F6}" srcOrd="2" destOrd="0" presId="urn:microsoft.com/office/officeart/2005/8/layout/vList4"/>
    <dgm:cxn modelId="{8A98A8B3-34A5-4FF0-B91E-29E524953770}" type="presParOf" srcId="{A154EA09-3EF5-4CE6-AAEF-9874B2AD94F6}" destId="{D3057ED3-51E6-44B3-A05A-9827C5D84066}" srcOrd="0" destOrd="0" presId="urn:microsoft.com/office/officeart/2005/8/layout/vList4"/>
    <dgm:cxn modelId="{BCA0265E-B896-468F-8256-64FAC062F37A}" type="presParOf" srcId="{A154EA09-3EF5-4CE6-AAEF-9874B2AD94F6}" destId="{3F8B5713-2716-408B-9FB0-F223F1CA9785}" srcOrd="1" destOrd="0" presId="urn:microsoft.com/office/officeart/2005/8/layout/vList4"/>
    <dgm:cxn modelId="{6FA89C9D-A820-4D0A-9D77-12AF8AAB5AD2}" type="presParOf" srcId="{A154EA09-3EF5-4CE6-AAEF-9874B2AD94F6}" destId="{4E3A920C-DB95-4FA2-A413-CF1A4B10D992}"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9726892-C5A3-45E3-B243-6C150BEF353A}" type="doc">
      <dgm:prSet loTypeId="urn:microsoft.com/office/officeart/2011/layout/TabList" loCatId="officeonline" qsTypeId="urn:microsoft.com/office/officeart/2005/8/quickstyle/simple1" qsCatId="simple" csTypeId="urn:microsoft.com/office/officeart/2005/8/colors/colorful5" csCatId="colorful" phldr="1"/>
      <dgm:spPr/>
      <dgm:t>
        <a:bodyPr/>
        <a:lstStyle/>
        <a:p>
          <a:endParaRPr lang="zh-TW" altLang="en-US"/>
        </a:p>
      </dgm:t>
    </dgm:pt>
    <dgm:pt modelId="{596C48ED-5FE1-4C70-9EFC-6DBCABA55121}">
      <dgm:prSet phldrT="[文字]" custT="1"/>
      <dgm:spPr/>
      <dgm:t>
        <a:bodyPr/>
        <a:lstStyle/>
        <a:p>
          <a:r>
            <a:rPr lang="zh-TW" altLang="en-US" sz="2000" b="1" dirty="0" smtClean="0"/>
            <a:t>問題諮詢及輔導上線</a:t>
          </a:r>
          <a:endParaRPr lang="zh-TW" altLang="en-US" sz="2000" b="1" dirty="0"/>
        </a:p>
      </dgm:t>
    </dgm:pt>
    <dgm:pt modelId="{CD01CEA0-F837-4CF8-82E4-44AEF45E7922}" type="parTrans" cxnId="{76B21972-C619-437A-A849-16844F99D809}">
      <dgm:prSet/>
      <dgm:spPr/>
      <dgm:t>
        <a:bodyPr/>
        <a:lstStyle/>
        <a:p>
          <a:endParaRPr lang="zh-TW" altLang="en-US"/>
        </a:p>
      </dgm:t>
    </dgm:pt>
    <dgm:pt modelId="{659C5C0A-FBC6-4A1B-9FA6-85F0B2FE5192}" type="sibTrans" cxnId="{76B21972-C619-437A-A849-16844F99D809}">
      <dgm:prSet/>
      <dgm:spPr/>
      <dgm:t>
        <a:bodyPr/>
        <a:lstStyle/>
        <a:p>
          <a:endParaRPr lang="zh-TW" altLang="en-US"/>
        </a:p>
      </dgm:t>
    </dgm:pt>
    <dgm:pt modelId="{581EDC4E-FD11-4B00-BC76-E1744CAF302E}">
      <dgm:prSet phldrT="[文字]" custT="1"/>
      <dgm:spPr/>
      <dgm:t>
        <a:bodyPr/>
        <a:lstStyle/>
        <a:p>
          <a:r>
            <a:rPr lang="zh-TW" altLang="en-US" sz="1600" dirty="0" smtClean="0"/>
            <a:t>指派專人以服務電話、電子郵件、網路回應或傳真等方式回應使用者操作使用相關問題諮詢服務。</a:t>
          </a:r>
          <a:endParaRPr lang="zh-TW" altLang="en-US" sz="1600" dirty="0"/>
        </a:p>
      </dgm:t>
    </dgm:pt>
    <dgm:pt modelId="{94FBD877-65AF-43BD-858D-96E9F8FD0878}" type="parTrans" cxnId="{809A72A4-CD96-43BC-A13D-06829DACD0B3}">
      <dgm:prSet/>
      <dgm:spPr/>
      <dgm:t>
        <a:bodyPr/>
        <a:lstStyle/>
        <a:p>
          <a:endParaRPr lang="zh-TW" altLang="en-US"/>
        </a:p>
      </dgm:t>
    </dgm:pt>
    <dgm:pt modelId="{C200EDE9-1C87-488D-BCAE-32337432373C}" type="sibTrans" cxnId="{809A72A4-CD96-43BC-A13D-06829DACD0B3}">
      <dgm:prSet/>
      <dgm:spPr/>
      <dgm:t>
        <a:bodyPr/>
        <a:lstStyle/>
        <a:p>
          <a:endParaRPr lang="zh-TW" altLang="en-US"/>
        </a:p>
      </dgm:t>
    </dgm:pt>
    <dgm:pt modelId="{047DD4F7-C197-4719-A985-185E8389008C}">
      <dgm:prSet phldrT="[文字]" custT="1"/>
      <dgm:spPr/>
      <dgm:t>
        <a:bodyPr/>
        <a:lstStyle/>
        <a:p>
          <a:r>
            <a:rPr lang="zh-TW" altLang="en-US" sz="2000" b="1" dirty="0" smtClean="0"/>
            <a:t>工作紀錄表</a:t>
          </a:r>
          <a:endParaRPr lang="zh-TW" altLang="en-US" sz="2000" b="1" dirty="0"/>
        </a:p>
      </dgm:t>
    </dgm:pt>
    <dgm:pt modelId="{7358E8E3-F930-43D6-8037-C33388139C52}" type="parTrans" cxnId="{8D151777-B928-4593-BBAE-F98F2F86F215}">
      <dgm:prSet/>
      <dgm:spPr/>
      <dgm:t>
        <a:bodyPr/>
        <a:lstStyle/>
        <a:p>
          <a:endParaRPr lang="zh-TW" altLang="en-US"/>
        </a:p>
      </dgm:t>
    </dgm:pt>
    <dgm:pt modelId="{E8E83441-4F4C-46F2-B060-0E7E88A1492A}" type="sibTrans" cxnId="{8D151777-B928-4593-BBAE-F98F2F86F215}">
      <dgm:prSet/>
      <dgm:spPr/>
      <dgm:t>
        <a:bodyPr/>
        <a:lstStyle/>
        <a:p>
          <a:endParaRPr lang="zh-TW" altLang="en-US"/>
        </a:p>
      </dgm:t>
    </dgm:pt>
    <dgm:pt modelId="{C96E9491-2214-4BBF-AF22-B98E9E5C165E}">
      <dgm:prSet phldrT="[文字]" phldr="1"/>
      <dgm:spPr/>
      <dgm:t>
        <a:bodyPr/>
        <a:lstStyle/>
        <a:p>
          <a:endParaRPr lang="zh-TW" altLang="en-US" dirty="0"/>
        </a:p>
      </dgm:t>
    </dgm:pt>
    <dgm:pt modelId="{48AA569B-8066-488F-A715-A2E311BD184E}" type="parTrans" cxnId="{2AF6EEE9-B4DF-4FEB-99BD-A0B130B647E7}">
      <dgm:prSet/>
      <dgm:spPr/>
      <dgm:t>
        <a:bodyPr/>
        <a:lstStyle/>
        <a:p>
          <a:endParaRPr lang="zh-TW" altLang="en-US"/>
        </a:p>
      </dgm:t>
    </dgm:pt>
    <dgm:pt modelId="{128DD376-9863-410C-884D-924470810405}" type="sibTrans" cxnId="{2AF6EEE9-B4DF-4FEB-99BD-A0B130B647E7}">
      <dgm:prSet/>
      <dgm:spPr/>
      <dgm:t>
        <a:bodyPr/>
        <a:lstStyle/>
        <a:p>
          <a:endParaRPr lang="zh-TW" altLang="en-US"/>
        </a:p>
      </dgm:t>
    </dgm:pt>
    <dgm:pt modelId="{34EBC5BD-8314-4473-93AB-927A282910E0}">
      <dgm:prSet phldrT="[文字]" custT="1"/>
      <dgm:spPr/>
      <dgm:t>
        <a:bodyPr/>
        <a:lstStyle/>
        <a:p>
          <a:r>
            <a:rPr lang="zh-TW" sz="1600" dirty="0" smtClean="0"/>
            <a:t>利用</a:t>
          </a:r>
          <a:r>
            <a:rPr lang="en-US" sz="1600" dirty="0" smtClean="0"/>
            <a:t>google</a:t>
          </a:r>
          <a:r>
            <a:rPr lang="zh-TW" sz="1600" dirty="0" smtClean="0"/>
            <a:t>表單製作工作紀錄，紀錄歷次問題諮詢</a:t>
          </a:r>
          <a:r>
            <a:rPr lang="zh-TW" altLang="en-US" sz="1600" dirty="0" smtClean="0"/>
            <a:t>內容。</a:t>
          </a:r>
          <a:endParaRPr lang="zh-TW" altLang="en-US" sz="1600" dirty="0"/>
        </a:p>
      </dgm:t>
    </dgm:pt>
    <dgm:pt modelId="{70F7E761-3AF8-40A9-B5CC-15D8256DF9FC}" type="parTrans" cxnId="{03B0339A-AEF5-439B-A7F6-A6C7A71DB40A}">
      <dgm:prSet/>
      <dgm:spPr/>
      <dgm:t>
        <a:bodyPr/>
        <a:lstStyle/>
        <a:p>
          <a:endParaRPr lang="zh-TW" altLang="en-US"/>
        </a:p>
      </dgm:t>
    </dgm:pt>
    <dgm:pt modelId="{303D5A4A-8D67-4D36-A727-46F52362B5C7}" type="sibTrans" cxnId="{03B0339A-AEF5-439B-A7F6-A6C7A71DB40A}">
      <dgm:prSet/>
      <dgm:spPr/>
      <dgm:t>
        <a:bodyPr/>
        <a:lstStyle/>
        <a:p>
          <a:endParaRPr lang="zh-TW" altLang="en-US"/>
        </a:p>
      </dgm:t>
    </dgm:pt>
    <dgm:pt modelId="{3A2A4119-D080-441C-88AC-16410556865D}">
      <dgm:prSet phldrT="[文字]" custT="1"/>
      <dgm:spPr/>
      <dgm:t>
        <a:bodyPr/>
        <a:lstStyle/>
        <a:p>
          <a:r>
            <a:rPr lang="zh-TW" altLang="en-US" sz="1600" dirty="0" smtClean="0"/>
            <a:t>提供系統使用手冊及簡易系統操作流程與注意事項，以協助系統順利上線。</a:t>
          </a:r>
          <a:endParaRPr lang="zh-TW" altLang="en-US" sz="1600" dirty="0"/>
        </a:p>
      </dgm:t>
    </dgm:pt>
    <dgm:pt modelId="{375A8EB5-8149-49EE-92BB-AC7AEAE1591F}" type="parTrans" cxnId="{B654CB7B-1977-4217-A972-0FB9086FB37B}">
      <dgm:prSet/>
      <dgm:spPr/>
      <dgm:t>
        <a:bodyPr/>
        <a:lstStyle/>
        <a:p>
          <a:endParaRPr lang="zh-TW" altLang="en-US"/>
        </a:p>
      </dgm:t>
    </dgm:pt>
    <dgm:pt modelId="{D968F188-E4A1-46C8-B7C7-B472B88D5B78}" type="sibTrans" cxnId="{B654CB7B-1977-4217-A972-0FB9086FB37B}">
      <dgm:prSet/>
      <dgm:spPr/>
      <dgm:t>
        <a:bodyPr/>
        <a:lstStyle/>
        <a:p>
          <a:endParaRPr lang="zh-TW" altLang="en-US"/>
        </a:p>
      </dgm:t>
    </dgm:pt>
    <dgm:pt modelId="{8509E710-F152-4803-9667-B6496D85C52C}">
      <dgm:prSet phldrT="[文字]" custT="1"/>
      <dgm:spPr/>
      <dgm:t>
        <a:bodyPr/>
        <a:lstStyle/>
        <a:p>
          <a:r>
            <a:rPr lang="zh-TW" sz="1600" dirty="0" smtClean="0"/>
            <a:t>問題種類包含系統操作問題、系統</a:t>
          </a:r>
          <a:r>
            <a:rPr lang="en-US" sz="1600" dirty="0" smtClean="0"/>
            <a:t>Bug</a:t>
          </a:r>
          <a:r>
            <a:rPr lang="zh-TW" sz="1600" dirty="0" smtClean="0"/>
            <a:t>反應、功能需求建議與其他問題</a:t>
          </a:r>
          <a:r>
            <a:rPr lang="zh-TW" altLang="en-US" sz="1600" dirty="0" smtClean="0"/>
            <a:t>。</a:t>
          </a:r>
          <a:endParaRPr lang="zh-TW" altLang="en-US" sz="1600" dirty="0"/>
        </a:p>
      </dgm:t>
    </dgm:pt>
    <dgm:pt modelId="{5186EB6B-9697-445A-98F4-C6323CE1C7E9}" type="parTrans" cxnId="{F0296772-B338-440E-BAFC-A7D0023604AC}">
      <dgm:prSet/>
      <dgm:spPr/>
      <dgm:t>
        <a:bodyPr/>
        <a:lstStyle/>
        <a:p>
          <a:endParaRPr lang="zh-TW" altLang="en-US"/>
        </a:p>
      </dgm:t>
    </dgm:pt>
    <dgm:pt modelId="{A099D0F6-77A2-4BA5-AB11-1BC9FD3AFCC7}" type="sibTrans" cxnId="{F0296772-B338-440E-BAFC-A7D0023604AC}">
      <dgm:prSet/>
      <dgm:spPr/>
      <dgm:t>
        <a:bodyPr/>
        <a:lstStyle/>
        <a:p>
          <a:endParaRPr lang="zh-TW" altLang="en-US"/>
        </a:p>
      </dgm:t>
    </dgm:pt>
    <dgm:pt modelId="{739A8A20-3467-4026-884B-47314E64C295}">
      <dgm:prSet phldrT="[文字]" custT="1"/>
      <dgm:spPr/>
      <dgm:t>
        <a:bodyPr/>
        <a:lstStyle/>
        <a:p>
          <a:r>
            <a:rPr lang="zh-TW" sz="1600" dirty="0" smtClean="0"/>
            <a:t>彙整常有人員反應的問題彙集為</a:t>
          </a:r>
          <a:r>
            <a:rPr lang="zh-TW" sz="1600" dirty="0" smtClean="0">
              <a:solidFill>
                <a:srgbClr val="FF0000"/>
              </a:solidFill>
            </a:rPr>
            <a:t>常見問題</a:t>
          </a:r>
          <a:r>
            <a:rPr lang="en-US" sz="1600" dirty="0" smtClean="0">
              <a:solidFill>
                <a:srgbClr val="FF0000"/>
              </a:solidFill>
            </a:rPr>
            <a:t>Q&amp;A</a:t>
          </a:r>
          <a:r>
            <a:rPr lang="zh-TW" altLang="en-US" sz="1600" dirty="0" smtClean="0"/>
            <a:t>。</a:t>
          </a:r>
          <a:endParaRPr lang="zh-TW" altLang="en-US" sz="1600" dirty="0"/>
        </a:p>
      </dgm:t>
    </dgm:pt>
    <dgm:pt modelId="{2926684C-B637-4818-8F8F-54E2CA79057C}" type="parTrans" cxnId="{047B83A3-6C75-4F60-87D4-3C30E002A55E}">
      <dgm:prSet/>
      <dgm:spPr/>
      <dgm:t>
        <a:bodyPr/>
        <a:lstStyle/>
        <a:p>
          <a:endParaRPr lang="zh-TW" altLang="en-US"/>
        </a:p>
      </dgm:t>
    </dgm:pt>
    <dgm:pt modelId="{5E673734-96FB-4209-BB02-0D233ACAC274}" type="sibTrans" cxnId="{047B83A3-6C75-4F60-87D4-3C30E002A55E}">
      <dgm:prSet/>
      <dgm:spPr/>
      <dgm:t>
        <a:bodyPr/>
        <a:lstStyle/>
        <a:p>
          <a:endParaRPr lang="zh-TW" altLang="en-US"/>
        </a:p>
      </dgm:t>
    </dgm:pt>
    <dgm:pt modelId="{012E98E4-6B06-4CA7-9CF1-957490B3C38F}">
      <dgm:prSet phldrT="[文字]" phldr="1"/>
      <dgm:spPr/>
      <dgm:t>
        <a:bodyPr/>
        <a:lstStyle/>
        <a:p>
          <a:endParaRPr lang="zh-TW" altLang="en-US" dirty="0"/>
        </a:p>
      </dgm:t>
    </dgm:pt>
    <dgm:pt modelId="{E184F3AA-3CA3-413C-8510-818534878F4C}" type="sibTrans" cxnId="{B41CB81C-D31A-4E04-9D2D-BA77C8787464}">
      <dgm:prSet/>
      <dgm:spPr/>
      <dgm:t>
        <a:bodyPr/>
        <a:lstStyle/>
        <a:p>
          <a:endParaRPr lang="zh-TW" altLang="en-US"/>
        </a:p>
      </dgm:t>
    </dgm:pt>
    <dgm:pt modelId="{D86C65AD-B921-499F-8296-DB83D529F2C2}" type="parTrans" cxnId="{B41CB81C-D31A-4E04-9D2D-BA77C8787464}">
      <dgm:prSet/>
      <dgm:spPr/>
      <dgm:t>
        <a:bodyPr/>
        <a:lstStyle/>
        <a:p>
          <a:endParaRPr lang="zh-TW" altLang="en-US"/>
        </a:p>
      </dgm:t>
    </dgm:pt>
    <dgm:pt modelId="{88FA6624-F5E4-4A18-AB6B-1F039875B50A}" type="pres">
      <dgm:prSet presAssocID="{C9726892-C5A3-45E3-B243-6C150BEF353A}" presName="Name0" presStyleCnt="0">
        <dgm:presLayoutVars>
          <dgm:chMax/>
          <dgm:chPref val="3"/>
          <dgm:dir/>
          <dgm:animOne val="branch"/>
          <dgm:animLvl val="lvl"/>
        </dgm:presLayoutVars>
      </dgm:prSet>
      <dgm:spPr/>
      <dgm:t>
        <a:bodyPr/>
        <a:lstStyle/>
        <a:p>
          <a:endParaRPr lang="zh-TW" altLang="en-US"/>
        </a:p>
      </dgm:t>
    </dgm:pt>
    <dgm:pt modelId="{7C2B6928-086A-422E-A59D-073BF219DA84}" type="pres">
      <dgm:prSet presAssocID="{596C48ED-5FE1-4C70-9EFC-6DBCABA55121}" presName="composite" presStyleCnt="0"/>
      <dgm:spPr/>
    </dgm:pt>
    <dgm:pt modelId="{444A19EC-4D63-41AA-934E-D06D58E77AB8}" type="pres">
      <dgm:prSet presAssocID="{596C48ED-5FE1-4C70-9EFC-6DBCABA55121}" presName="FirstChild" presStyleLbl="revTx" presStyleIdx="0" presStyleCnt="4" custScaleX="91643">
        <dgm:presLayoutVars>
          <dgm:chMax val="0"/>
          <dgm:chPref val="0"/>
          <dgm:bulletEnabled val="1"/>
        </dgm:presLayoutVars>
      </dgm:prSet>
      <dgm:spPr/>
      <dgm:t>
        <a:bodyPr/>
        <a:lstStyle/>
        <a:p>
          <a:endParaRPr lang="zh-TW" altLang="en-US"/>
        </a:p>
      </dgm:t>
    </dgm:pt>
    <dgm:pt modelId="{2D9BE336-7A61-4998-A620-0599D4C7A8D5}" type="pres">
      <dgm:prSet presAssocID="{596C48ED-5FE1-4C70-9EFC-6DBCABA55121}" presName="Parent" presStyleLbl="alignNode1" presStyleIdx="0" presStyleCnt="2" custScaleX="124924">
        <dgm:presLayoutVars>
          <dgm:chMax val="3"/>
          <dgm:chPref val="3"/>
          <dgm:bulletEnabled val="1"/>
        </dgm:presLayoutVars>
      </dgm:prSet>
      <dgm:spPr/>
      <dgm:t>
        <a:bodyPr/>
        <a:lstStyle/>
        <a:p>
          <a:endParaRPr lang="zh-TW" altLang="en-US"/>
        </a:p>
      </dgm:t>
    </dgm:pt>
    <dgm:pt modelId="{66E8194E-9E2D-47A9-A410-5D8B20E08B60}" type="pres">
      <dgm:prSet presAssocID="{596C48ED-5FE1-4C70-9EFC-6DBCABA55121}" presName="Accent" presStyleLbl="parChTrans1D1" presStyleIdx="0" presStyleCnt="2"/>
      <dgm:spPr/>
    </dgm:pt>
    <dgm:pt modelId="{0A1ADDD5-EA76-40F5-BDEF-67EC1B7ECEBB}" type="pres">
      <dgm:prSet presAssocID="{596C48ED-5FE1-4C70-9EFC-6DBCABA55121}" presName="Child" presStyleLbl="revTx" presStyleIdx="1" presStyleCnt="4">
        <dgm:presLayoutVars>
          <dgm:chMax val="0"/>
          <dgm:chPref val="0"/>
          <dgm:bulletEnabled val="1"/>
        </dgm:presLayoutVars>
      </dgm:prSet>
      <dgm:spPr/>
      <dgm:t>
        <a:bodyPr/>
        <a:lstStyle/>
        <a:p>
          <a:endParaRPr lang="zh-TW" altLang="en-US"/>
        </a:p>
      </dgm:t>
    </dgm:pt>
    <dgm:pt modelId="{52A47F25-9354-4AC8-BE0B-065A4CA3F661}" type="pres">
      <dgm:prSet presAssocID="{659C5C0A-FBC6-4A1B-9FA6-85F0B2FE5192}" presName="sibTrans" presStyleCnt="0"/>
      <dgm:spPr/>
    </dgm:pt>
    <dgm:pt modelId="{4DF25EDB-3516-411F-A13A-FAB7732D9D21}" type="pres">
      <dgm:prSet presAssocID="{047DD4F7-C197-4719-A985-185E8389008C}" presName="composite" presStyleCnt="0"/>
      <dgm:spPr/>
    </dgm:pt>
    <dgm:pt modelId="{55DA28BD-72C8-403E-9FAA-EE6A787A7AFD}" type="pres">
      <dgm:prSet presAssocID="{047DD4F7-C197-4719-A985-185E8389008C}" presName="FirstChild" presStyleLbl="revTx" presStyleIdx="2" presStyleCnt="4" custScaleX="91643">
        <dgm:presLayoutVars>
          <dgm:chMax val="0"/>
          <dgm:chPref val="0"/>
          <dgm:bulletEnabled val="1"/>
        </dgm:presLayoutVars>
      </dgm:prSet>
      <dgm:spPr/>
      <dgm:t>
        <a:bodyPr/>
        <a:lstStyle/>
        <a:p>
          <a:endParaRPr lang="zh-TW" altLang="en-US"/>
        </a:p>
      </dgm:t>
    </dgm:pt>
    <dgm:pt modelId="{1E4F632D-7B94-4310-87AC-323696F88374}" type="pres">
      <dgm:prSet presAssocID="{047DD4F7-C197-4719-A985-185E8389008C}" presName="Parent" presStyleLbl="alignNode1" presStyleIdx="1" presStyleCnt="2" custScaleX="124924">
        <dgm:presLayoutVars>
          <dgm:chMax val="3"/>
          <dgm:chPref val="3"/>
          <dgm:bulletEnabled val="1"/>
        </dgm:presLayoutVars>
      </dgm:prSet>
      <dgm:spPr/>
      <dgm:t>
        <a:bodyPr/>
        <a:lstStyle/>
        <a:p>
          <a:endParaRPr lang="zh-TW" altLang="en-US"/>
        </a:p>
      </dgm:t>
    </dgm:pt>
    <dgm:pt modelId="{7A31DC64-1C98-4BCE-9213-4DCA05A1E0E9}" type="pres">
      <dgm:prSet presAssocID="{047DD4F7-C197-4719-A985-185E8389008C}" presName="Accent" presStyleLbl="parChTrans1D1" presStyleIdx="1" presStyleCnt="2"/>
      <dgm:spPr/>
    </dgm:pt>
    <dgm:pt modelId="{FCEE25D9-3707-4D69-B800-CA56C1075ED5}" type="pres">
      <dgm:prSet presAssocID="{047DD4F7-C197-4719-A985-185E8389008C}" presName="Child" presStyleLbl="revTx" presStyleIdx="3" presStyleCnt="4">
        <dgm:presLayoutVars>
          <dgm:chMax val="0"/>
          <dgm:chPref val="0"/>
          <dgm:bulletEnabled val="1"/>
        </dgm:presLayoutVars>
      </dgm:prSet>
      <dgm:spPr/>
      <dgm:t>
        <a:bodyPr/>
        <a:lstStyle/>
        <a:p>
          <a:endParaRPr lang="zh-TW" altLang="en-US"/>
        </a:p>
      </dgm:t>
    </dgm:pt>
  </dgm:ptLst>
  <dgm:cxnLst>
    <dgm:cxn modelId="{8D151777-B928-4593-BBAE-F98F2F86F215}" srcId="{C9726892-C5A3-45E3-B243-6C150BEF353A}" destId="{047DD4F7-C197-4719-A985-185E8389008C}" srcOrd="1" destOrd="0" parTransId="{7358E8E3-F930-43D6-8037-C33388139C52}" sibTransId="{E8E83441-4F4C-46F2-B060-0E7E88A1492A}"/>
    <dgm:cxn modelId="{0046424A-AC77-462C-92EC-9BBBDAEC0E8B}" type="presOf" srcId="{012E98E4-6B06-4CA7-9CF1-957490B3C38F}" destId="{444A19EC-4D63-41AA-934E-D06D58E77AB8}" srcOrd="0" destOrd="0" presId="urn:microsoft.com/office/officeart/2011/layout/TabList"/>
    <dgm:cxn modelId="{EE90C9CC-F1BA-4E00-ABE8-7F2C1BE52DD6}" type="presOf" srcId="{34EBC5BD-8314-4473-93AB-927A282910E0}" destId="{FCEE25D9-3707-4D69-B800-CA56C1075ED5}" srcOrd="0" destOrd="0" presId="urn:microsoft.com/office/officeart/2011/layout/TabList"/>
    <dgm:cxn modelId="{F0296772-B338-440E-BAFC-A7D0023604AC}" srcId="{047DD4F7-C197-4719-A985-185E8389008C}" destId="{8509E710-F152-4803-9667-B6496D85C52C}" srcOrd="2" destOrd="0" parTransId="{5186EB6B-9697-445A-98F4-C6323CE1C7E9}" sibTransId="{A099D0F6-77A2-4BA5-AB11-1BC9FD3AFCC7}"/>
    <dgm:cxn modelId="{AAAB4CD7-DFA5-4AF3-9A10-082EFD60F758}" type="presOf" srcId="{739A8A20-3467-4026-884B-47314E64C295}" destId="{FCEE25D9-3707-4D69-B800-CA56C1075ED5}" srcOrd="0" destOrd="2" presId="urn:microsoft.com/office/officeart/2011/layout/TabList"/>
    <dgm:cxn modelId="{B41CB81C-D31A-4E04-9D2D-BA77C8787464}" srcId="{596C48ED-5FE1-4C70-9EFC-6DBCABA55121}" destId="{012E98E4-6B06-4CA7-9CF1-957490B3C38F}" srcOrd="0" destOrd="0" parTransId="{D86C65AD-B921-499F-8296-DB83D529F2C2}" sibTransId="{E184F3AA-3CA3-413C-8510-818534878F4C}"/>
    <dgm:cxn modelId="{2AF6EEE9-B4DF-4FEB-99BD-A0B130B647E7}" srcId="{047DD4F7-C197-4719-A985-185E8389008C}" destId="{C96E9491-2214-4BBF-AF22-B98E9E5C165E}" srcOrd="0" destOrd="0" parTransId="{48AA569B-8066-488F-A715-A2E311BD184E}" sibTransId="{128DD376-9863-410C-884D-924470810405}"/>
    <dgm:cxn modelId="{F9400DFC-0011-4CE9-BE11-E5C129A71304}" type="presOf" srcId="{C96E9491-2214-4BBF-AF22-B98E9E5C165E}" destId="{55DA28BD-72C8-403E-9FAA-EE6A787A7AFD}" srcOrd="0" destOrd="0" presId="urn:microsoft.com/office/officeart/2011/layout/TabList"/>
    <dgm:cxn modelId="{809A72A4-CD96-43BC-A13D-06829DACD0B3}" srcId="{596C48ED-5FE1-4C70-9EFC-6DBCABA55121}" destId="{581EDC4E-FD11-4B00-BC76-E1744CAF302E}" srcOrd="1" destOrd="0" parTransId="{94FBD877-65AF-43BD-858D-96E9F8FD0878}" sibTransId="{C200EDE9-1C87-488D-BCAE-32337432373C}"/>
    <dgm:cxn modelId="{A4F4F7AF-833A-47E8-ADC0-C9777EC6957D}" type="presOf" srcId="{C9726892-C5A3-45E3-B243-6C150BEF353A}" destId="{88FA6624-F5E4-4A18-AB6B-1F039875B50A}" srcOrd="0" destOrd="0" presId="urn:microsoft.com/office/officeart/2011/layout/TabList"/>
    <dgm:cxn modelId="{A0FD7C2E-6CC7-4C70-AD64-5311297DCDDA}" type="presOf" srcId="{8509E710-F152-4803-9667-B6496D85C52C}" destId="{FCEE25D9-3707-4D69-B800-CA56C1075ED5}" srcOrd="0" destOrd="1" presId="urn:microsoft.com/office/officeart/2011/layout/TabList"/>
    <dgm:cxn modelId="{047B83A3-6C75-4F60-87D4-3C30E002A55E}" srcId="{047DD4F7-C197-4719-A985-185E8389008C}" destId="{739A8A20-3467-4026-884B-47314E64C295}" srcOrd="3" destOrd="0" parTransId="{2926684C-B637-4818-8F8F-54E2CA79057C}" sibTransId="{5E673734-96FB-4209-BB02-0D233ACAC274}"/>
    <dgm:cxn modelId="{B9CC263C-00D4-4D64-977C-E408FCBEFCEF}" type="presOf" srcId="{581EDC4E-FD11-4B00-BC76-E1744CAF302E}" destId="{0A1ADDD5-EA76-40F5-BDEF-67EC1B7ECEBB}" srcOrd="0" destOrd="0" presId="urn:microsoft.com/office/officeart/2011/layout/TabList"/>
    <dgm:cxn modelId="{B654CB7B-1977-4217-A972-0FB9086FB37B}" srcId="{596C48ED-5FE1-4C70-9EFC-6DBCABA55121}" destId="{3A2A4119-D080-441C-88AC-16410556865D}" srcOrd="2" destOrd="0" parTransId="{375A8EB5-8149-49EE-92BB-AC7AEAE1591F}" sibTransId="{D968F188-E4A1-46C8-B7C7-B472B88D5B78}"/>
    <dgm:cxn modelId="{CD217325-E572-45EF-BAA4-14C001094CDD}" type="presOf" srcId="{596C48ED-5FE1-4C70-9EFC-6DBCABA55121}" destId="{2D9BE336-7A61-4998-A620-0599D4C7A8D5}" srcOrd="0" destOrd="0" presId="urn:microsoft.com/office/officeart/2011/layout/TabList"/>
    <dgm:cxn modelId="{76B21972-C619-437A-A849-16844F99D809}" srcId="{C9726892-C5A3-45E3-B243-6C150BEF353A}" destId="{596C48ED-5FE1-4C70-9EFC-6DBCABA55121}" srcOrd="0" destOrd="0" parTransId="{CD01CEA0-F837-4CF8-82E4-44AEF45E7922}" sibTransId="{659C5C0A-FBC6-4A1B-9FA6-85F0B2FE5192}"/>
    <dgm:cxn modelId="{56702E83-00B7-4CB4-8CC0-56F7F6953A95}" type="presOf" srcId="{3A2A4119-D080-441C-88AC-16410556865D}" destId="{0A1ADDD5-EA76-40F5-BDEF-67EC1B7ECEBB}" srcOrd="0" destOrd="1" presId="urn:microsoft.com/office/officeart/2011/layout/TabList"/>
    <dgm:cxn modelId="{CB7FBFEE-5ED5-48A0-B21D-17173D4DE07A}" type="presOf" srcId="{047DD4F7-C197-4719-A985-185E8389008C}" destId="{1E4F632D-7B94-4310-87AC-323696F88374}" srcOrd="0" destOrd="0" presId="urn:microsoft.com/office/officeart/2011/layout/TabList"/>
    <dgm:cxn modelId="{03B0339A-AEF5-439B-A7F6-A6C7A71DB40A}" srcId="{047DD4F7-C197-4719-A985-185E8389008C}" destId="{34EBC5BD-8314-4473-93AB-927A282910E0}" srcOrd="1" destOrd="0" parTransId="{70F7E761-3AF8-40A9-B5CC-15D8256DF9FC}" sibTransId="{303D5A4A-8D67-4D36-A727-46F52362B5C7}"/>
    <dgm:cxn modelId="{CB121B9F-CC8D-455D-BD6A-D1EAE52BE175}" type="presParOf" srcId="{88FA6624-F5E4-4A18-AB6B-1F039875B50A}" destId="{7C2B6928-086A-422E-A59D-073BF219DA84}" srcOrd="0" destOrd="0" presId="urn:microsoft.com/office/officeart/2011/layout/TabList"/>
    <dgm:cxn modelId="{E66E3A30-9FAA-46A2-A7C7-F1544603D5D3}" type="presParOf" srcId="{7C2B6928-086A-422E-A59D-073BF219DA84}" destId="{444A19EC-4D63-41AA-934E-D06D58E77AB8}" srcOrd="0" destOrd="0" presId="urn:microsoft.com/office/officeart/2011/layout/TabList"/>
    <dgm:cxn modelId="{04744434-6A28-421A-A55A-ABCD003359F1}" type="presParOf" srcId="{7C2B6928-086A-422E-A59D-073BF219DA84}" destId="{2D9BE336-7A61-4998-A620-0599D4C7A8D5}" srcOrd="1" destOrd="0" presId="urn:microsoft.com/office/officeart/2011/layout/TabList"/>
    <dgm:cxn modelId="{21197B4B-C802-4D37-B5AD-DEB9956FF4BB}" type="presParOf" srcId="{7C2B6928-086A-422E-A59D-073BF219DA84}" destId="{66E8194E-9E2D-47A9-A410-5D8B20E08B60}" srcOrd="2" destOrd="0" presId="urn:microsoft.com/office/officeart/2011/layout/TabList"/>
    <dgm:cxn modelId="{7E9D8190-CD5D-4BB5-812D-99BD83E214E3}" type="presParOf" srcId="{88FA6624-F5E4-4A18-AB6B-1F039875B50A}" destId="{0A1ADDD5-EA76-40F5-BDEF-67EC1B7ECEBB}" srcOrd="1" destOrd="0" presId="urn:microsoft.com/office/officeart/2011/layout/TabList"/>
    <dgm:cxn modelId="{FEEA6DCE-80AC-4366-81D7-8441528F9E83}" type="presParOf" srcId="{88FA6624-F5E4-4A18-AB6B-1F039875B50A}" destId="{52A47F25-9354-4AC8-BE0B-065A4CA3F661}" srcOrd="2" destOrd="0" presId="urn:microsoft.com/office/officeart/2011/layout/TabList"/>
    <dgm:cxn modelId="{89C5ACF9-ED5D-4C0D-BFF2-81EC5CF8A8E4}" type="presParOf" srcId="{88FA6624-F5E4-4A18-AB6B-1F039875B50A}" destId="{4DF25EDB-3516-411F-A13A-FAB7732D9D21}" srcOrd="3" destOrd="0" presId="urn:microsoft.com/office/officeart/2011/layout/TabList"/>
    <dgm:cxn modelId="{07BD7A4A-B26D-4767-9418-EF7F44AC9AE8}" type="presParOf" srcId="{4DF25EDB-3516-411F-A13A-FAB7732D9D21}" destId="{55DA28BD-72C8-403E-9FAA-EE6A787A7AFD}" srcOrd="0" destOrd="0" presId="urn:microsoft.com/office/officeart/2011/layout/TabList"/>
    <dgm:cxn modelId="{A0B99C43-A3C4-4C8D-8EB5-E17B4AAE71D4}" type="presParOf" srcId="{4DF25EDB-3516-411F-A13A-FAB7732D9D21}" destId="{1E4F632D-7B94-4310-87AC-323696F88374}" srcOrd="1" destOrd="0" presId="urn:microsoft.com/office/officeart/2011/layout/TabList"/>
    <dgm:cxn modelId="{746AE0BF-1040-42D2-828C-6BDE881AE238}" type="presParOf" srcId="{4DF25EDB-3516-411F-A13A-FAB7732D9D21}" destId="{7A31DC64-1C98-4BCE-9213-4DCA05A1E0E9}" srcOrd="2" destOrd="0" presId="urn:microsoft.com/office/officeart/2011/layout/TabList"/>
    <dgm:cxn modelId="{ADF900F5-8887-4D20-8BC4-4BDCB859263F}" type="presParOf" srcId="{88FA6624-F5E4-4A18-AB6B-1F039875B50A}" destId="{FCEE25D9-3707-4D69-B800-CA56C1075ED5}"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0E2251-E8E5-4362-A82F-FC50B45CCF10}" type="doc">
      <dgm:prSet loTypeId="urn:microsoft.com/office/officeart/2008/layout/NameandTitleOrganizationalChart" loCatId="hierarchy" qsTypeId="urn:microsoft.com/office/officeart/2005/8/quickstyle/simple4" qsCatId="simple" csTypeId="urn:microsoft.com/office/officeart/2005/8/colors/colorful3" csCatId="colorful" phldr="1"/>
      <dgm:spPr/>
      <dgm:t>
        <a:bodyPr/>
        <a:lstStyle/>
        <a:p>
          <a:endParaRPr lang="zh-Hant" altLang="en-US"/>
        </a:p>
      </dgm:t>
    </dgm:pt>
    <dgm:pt modelId="{A49C90EB-9BB4-406A-A80C-2CA0A0630FEB}">
      <dgm:prSet phldrT="[文字]"/>
      <dgm:spPr/>
      <dgm:t>
        <a:bodyPr/>
        <a:lstStyle/>
        <a:p>
          <a:r>
            <a:rPr lang="zh-Hant" b="1" dirty="0" smtClean="0">
              <a:latin typeface="微軟正黑體" pitchFamily="34" charset="-120"/>
              <a:ea typeface="微軟正黑體" pitchFamily="34" charset="-120"/>
            </a:rPr>
            <a:t>原始碼檢測結果</a:t>
          </a:r>
          <a:endParaRPr lang="zh-Hant" altLang="en-US" dirty="0">
            <a:latin typeface="微軟正黑體" pitchFamily="34" charset="-120"/>
            <a:ea typeface="微軟正黑體" pitchFamily="34" charset="-120"/>
          </a:endParaRPr>
        </a:p>
      </dgm:t>
    </dgm:pt>
    <dgm:pt modelId="{BB1F86F6-24E7-4CD7-8BCA-F7CD0E40904B}" type="parTrans" cxnId="{1241436A-4DCC-450E-AEEF-31C0AD73662F}">
      <dgm:prSet/>
      <dgm:spPr/>
      <dgm:t>
        <a:bodyPr/>
        <a:lstStyle/>
        <a:p>
          <a:endParaRPr lang="zh-Hant" altLang="en-US">
            <a:latin typeface="微軟正黑體" pitchFamily="34" charset="-120"/>
            <a:ea typeface="微軟正黑體" pitchFamily="34" charset="-120"/>
          </a:endParaRPr>
        </a:p>
      </dgm:t>
    </dgm:pt>
    <dgm:pt modelId="{8547C0FD-EE3F-444A-8CB0-E1E69D0EAA40}" type="sibTrans" cxnId="{1241436A-4DCC-450E-AEEF-31C0AD73662F}">
      <dgm:prSet custT="1"/>
      <dgm:spPr/>
      <dgm:t>
        <a:bodyPr/>
        <a:lstStyle/>
        <a:p>
          <a:pPr algn="ctr"/>
          <a:r>
            <a:rPr lang="en-US" altLang="zh-Hant" sz="1400" dirty="0" smtClean="0">
              <a:latin typeface="微軟正黑體" pitchFamily="34" charset="-120"/>
              <a:ea typeface="微軟正黑體" pitchFamily="34" charset="-120"/>
            </a:rPr>
            <a:t>FORTIFY</a:t>
          </a:r>
          <a:endParaRPr lang="zh-Hant" altLang="en-US" sz="1400" dirty="0">
            <a:latin typeface="微軟正黑體" pitchFamily="34" charset="-120"/>
            <a:ea typeface="微軟正黑體" pitchFamily="34" charset="-120"/>
          </a:endParaRPr>
        </a:p>
      </dgm:t>
    </dgm:pt>
    <dgm:pt modelId="{62851D09-5DEA-4095-95DC-790BA7EE9EA9}">
      <dgm:prSet/>
      <dgm:spPr/>
      <dgm:t>
        <a:bodyPr/>
        <a:lstStyle/>
        <a:p>
          <a:r>
            <a:rPr lang="zh-Hant" b="1" dirty="0" smtClean="0">
              <a:latin typeface="微軟正黑體" pitchFamily="34" charset="-120"/>
              <a:ea typeface="微軟正黑體" pitchFamily="34" charset="-120"/>
            </a:rPr>
            <a:t>主機弱點掃描結果</a:t>
          </a:r>
          <a:endParaRPr lang="zh-Hant" b="1" dirty="0">
            <a:latin typeface="微軟正黑體" pitchFamily="34" charset="-120"/>
            <a:ea typeface="微軟正黑體" pitchFamily="34" charset="-120"/>
          </a:endParaRPr>
        </a:p>
      </dgm:t>
    </dgm:pt>
    <dgm:pt modelId="{80F89842-2962-474C-8170-981A54463FB1}" type="parTrans" cxnId="{E95728CE-8382-46D0-9D15-CD598CE100E5}">
      <dgm:prSet/>
      <dgm:spPr/>
      <dgm:t>
        <a:bodyPr/>
        <a:lstStyle/>
        <a:p>
          <a:endParaRPr lang="zh-Hant" altLang="en-US">
            <a:latin typeface="微軟正黑體" pitchFamily="34" charset="-120"/>
            <a:ea typeface="微軟正黑體" pitchFamily="34" charset="-120"/>
          </a:endParaRPr>
        </a:p>
      </dgm:t>
    </dgm:pt>
    <dgm:pt modelId="{2039DAE2-54A6-4AFA-A96E-C0E6BA53707A}" type="sibTrans" cxnId="{E95728CE-8382-46D0-9D15-CD598CE100E5}">
      <dgm:prSet custT="1"/>
      <dgm:spPr/>
      <dgm:t>
        <a:bodyPr/>
        <a:lstStyle/>
        <a:p>
          <a:pPr algn="ctr"/>
          <a:r>
            <a:rPr lang="en-US" altLang="zh-Hant" sz="1400" dirty="0" smtClean="0">
              <a:latin typeface="微軟正黑體" pitchFamily="34" charset="-120"/>
              <a:ea typeface="微軟正黑體" pitchFamily="34" charset="-120"/>
            </a:rPr>
            <a:t>Nessus</a:t>
          </a:r>
          <a:endParaRPr lang="zh-Hant" altLang="en-US" sz="1400" dirty="0">
            <a:latin typeface="微軟正黑體" pitchFamily="34" charset="-120"/>
            <a:ea typeface="微軟正黑體" pitchFamily="34" charset="-120"/>
          </a:endParaRPr>
        </a:p>
      </dgm:t>
    </dgm:pt>
    <dgm:pt modelId="{B6463EC8-990B-4B85-B121-835D1ED71369}">
      <dgm:prSet/>
      <dgm:spPr/>
      <dgm:t>
        <a:bodyPr/>
        <a:lstStyle/>
        <a:p>
          <a:r>
            <a:rPr lang="zh-Hant" b="1" dirty="0" smtClean="0">
              <a:latin typeface="微軟正黑體" pitchFamily="34" charset="-120"/>
              <a:ea typeface="微軟正黑體" pitchFamily="34" charset="-120"/>
            </a:rPr>
            <a:t>網站應用程式弱點掃描結果</a:t>
          </a:r>
          <a:endParaRPr lang="zh-Hant" b="1" dirty="0">
            <a:latin typeface="微軟正黑體" pitchFamily="34" charset="-120"/>
            <a:ea typeface="微軟正黑體" pitchFamily="34" charset="-120"/>
          </a:endParaRPr>
        </a:p>
      </dgm:t>
    </dgm:pt>
    <dgm:pt modelId="{5E53919D-E8FD-45F6-9441-E09FCC6F6AB2}" type="parTrans" cxnId="{AB6266F0-EF47-4099-AC67-EB92AD557A97}">
      <dgm:prSet/>
      <dgm:spPr/>
      <dgm:t>
        <a:bodyPr/>
        <a:lstStyle/>
        <a:p>
          <a:endParaRPr lang="zh-Hant" altLang="en-US">
            <a:latin typeface="微軟正黑體" pitchFamily="34" charset="-120"/>
            <a:ea typeface="微軟正黑體" pitchFamily="34" charset="-120"/>
          </a:endParaRPr>
        </a:p>
      </dgm:t>
    </dgm:pt>
    <dgm:pt modelId="{282FDAD6-6FA0-47AF-A8D3-4A1FB85AEA15}" type="sibTrans" cxnId="{AB6266F0-EF47-4099-AC67-EB92AD557A97}">
      <dgm:prSet custT="1"/>
      <dgm:spPr/>
      <dgm:t>
        <a:bodyPr/>
        <a:lstStyle/>
        <a:p>
          <a:pPr algn="ctr"/>
          <a:r>
            <a:rPr lang="en-US" altLang="zh-Hant" sz="1400" dirty="0" err="1" smtClean="0">
              <a:latin typeface="微軟正黑體" pitchFamily="34" charset="-120"/>
              <a:ea typeface="微軟正黑體" pitchFamily="34" charset="-120"/>
            </a:rPr>
            <a:t>Nikto</a:t>
          </a:r>
          <a:endParaRPr lang="zh-Hant" altLang="en-US" sz="1400" dirty="0">
            <a:latin typeface="微軟正黑體" pitchFamily="34" charset="-120"/>
            <a:ea typeface="微軟正黑體" pitchFamily="34" charset="-120"/>
          </a:endParaRPr>
        </a:p>
      </dgm:t>
    </dgm:pt>
    <dgm:pt modelId="{BA171A90-0AE2-4699-837C-9F1CE70B5847}">
      <dgm:prSet/>
      <dgm:spPr/>
      <dgm:t>
        <a:bodyPr/>
        <a:lstStyle/>
        <a:p>
          <a:r>
            <a:rPr lang="zh-Hant" b="1" dirty="0" smtClean="0">
              <a:latin typeface="微軟正黑體" pitchFamily="34" charset="-120"/>
              <a:ea typeface="微軟正黑體" pitchFamily="34" charset="-120"/>
            </a:rPr>
            <a:t>病毒及測試程式偵測結果</a:t>
          </a:r>
          <a:endParaRPr lang="zh-Hant" b="1" dirty="0">
            <a:latin typeface="微軟正黑體" pitchFamily="34" charset="-120"/>
            <a:ea typeface="微軟正黑體" pitchFamily="34" charset="-120"/>
          </a:endParaRPr>
        </a:p>
      </dgm:t>
    </dgm:pt>
    <dgm:pt modelId="{7BA9657C-3877-4E2F-825F-6975150612A9}" type="parTrans" cxnId="{763F8E0A-2065-473E-A6D9-E7242BB81AA3}">
      <dgm:prSet/>
      <dgm:spPr/>
      <dgm:t>
        <a:bodyPr/>
        <a:lstStyle/>
        <a:p>
          <a:endParaRPr lang="zh-Hant" altLang="en-US">
            <a:latin typeface="微軟正黑體" pitchFamily="34" charset="-120"/>
            <a:ea typeface="微軟正黑體" pitchFamily="34" charset="-120"/>
          </a:endParaRPr>
        </a:p>
      </dgm:t>
    </dgm:pt>
    <dgm:pt modelId="{E57323E0-0972-4EF6-91EA-17C667724C95}" type="sibTrans" cxnId="{763F8E0A-2065-473E-A6D9-E7242BB81AA3}">
      <dgm:prSet custT="1"/>
      <dgm:spPr/>
      <dgm:t>
        <a:bodyPr/>
        <a:lstStyle/>
        <a:p>
          <a:pPr algn="ctr"/>
          <a:r>
            <a:rPr lang="en-US" altLang="zh-Hant" sz="1400" dirty="0" smtClean="0">
              <a:latin typeface="微軟正黑體" pitchFamily="34" charset="-120"/>
              <a:ea typeface="微軟正黑體" pitchFamily="34" charset="-120"/>
            </a:rPr>
            <a:t>MBSA</a:t>
          </a:r>
          <a:endParaRPr lang="zh-Hant" altLang="en-US" sz="1400" dirty="0">
            <a:latin typeface="微軟正黑體" pitchFamily="34" charset="-120"/>
            <a:ea typeface="微軟正黑體" pitchFamily="34" charset="-120"/>
          </a:endParaRPr>
        </a:p>
      </dgm:t>
    </dgm:pt>
    <dgm:pt modelId="{DD47C52E-DCB7-4250-9E14-79E43D361013}">
      <dgm:prSet phldrT="[文字]"/>
      <dgm:spPr/>
      <dgm:t>
        <a:bodyPr/>
        <a:lstStyle/>
        <a:p>
          <a:r>
            <a:rPr lang="en-US" dirty="0" smtClean="0">
              <a:latin typeface="微軟正黑體" pitchFamily="34" charset="-120"/>
              <a:ea typeface="微軟正黑體" pitchFamily="34" charset="-120"/>
            </a:rPr>
            <a:t>CEH</a:t>
          </a:r>
          <a:r>
            <a:rPr lang="zh-Hant" dirty="0" smtClean="0">
              <a:latin typeface="微軟正黑體" pitchFamily="34" charset="-120"/>
              <a:ea typeface="微軟正黑體" pitchFamily="34" charset="-120"/>
            </a:rPr>
            <a:t>證照人員進行測試及簽署</a:t>
          </a:r>
          <a:endParaRPr lang="zh-Hant" altLang="en-US" dirty="0">
            <a:latin typeface="微軟正黑體" pitchFamily="34" charset="-120"/>
            <a:ea typeface="微軟正黑體" pitchFamily="34" charset="-120"/>
          </a:endParaRPr>
        </a:p>
      </dgm:t>
    </dgm:pt>
    <dgm:pt modelId="{920A712B-90AA-4AD3-8BB6-5A7DF9186ED8}" type="parTrans" cxnId="{435DF92F-AA8C-4468-96A9-1BF5A4C05AFD}">
      <dgm:prSet/>
      <dgm:spPr/>
      <dgm:t>
        <a:bodyPr/>
        <a:lstStyle/>
        <a:p>
          <a:endParaRPr lang="zh-Hant" altLang="en-US">
            <a:latin typeface="微軟正黑體" pitchFamily="34" charset="-120"/>
            <a:ea typeface="微軟正黑體" pitchFamily="34" charset="-120"/>
          </a:endParaRPr>
        </a:p>
      </dgm:t>
    </dgm:pt>
    <dgm:pt modelId="{35558C15-1621-447D-8A8E-94F82D553007}" type="sibTrans" cxnId="{435DF92F-AA8C-4468-96A9-1BF5A4C05AFD}">
      <dgm:prSet custT="1"/>
      <dgm:spPr/>
      <dgm:t>
        <a:bodyPr/>
        <a:lstStyle/>
        <a:p>
          <a:pPr algn="ctr"/>
          <a:r>
            <a:rPr lang="zh-Hant" altLang="en-US" sz="1400" dirty="0" smtClean="0">
              <a:latin typeface="微軟正黑體" pitchFamily="34" charset="-120"/>
              <a:ea typeface="微軟正黑體" pitchFamily="34" charset="-120"/>
            </a:rPr>
            <a:t>簽字認證</a:t>
          </a:r>
          <a:endParaRPr lang="zh-Hant" altLang="en-US" sz="1400" dirty="0">
            <a:latin typeface="微軟正黑體" pitchFamily="34" charset="-120"/>
            <a:ea typeface="微軟正黑體" pitchFamily="34" charset="-120"/>
          </a:endParaRPr>
        </a:p>
      </dgm:t>
    </dgm:pt>
    <dgm:pt modelId="{AD2D2EB6-A883-494C-B75B-F59F0345498A}">
      <dgm:prSet phldrT="[文字]"/>
      <dgm:spPr/>
      <dgm:t>
        <a:bodyPr/>
        <a:lstStyle/>
        <a:p>
          <a:r>
            <a:rPr lang="zh-Hant" altLang="en-US" dirty="0" smtClean="0">
              <a:latin typeface="微軟正黑體" pitchFamily="34" charset="-120"/>
              <a:ea typeface="微軟正黑體" pitchFamily="34" charset="-120"/>
            </a:rPr>
            <a:t>專案品質保證委員會</a:t>
          </a:r>
          <a:endParaRPr lang="zh-Hant" altLang="en-US" dirty="0">
            <a:latin typeface="微軟正黑體" pitchFamily="34" charset="-120"/>
            <a:ea typeface="微軟正黑體" pitchFamily="34" charset="-120"/>
          </a:endParaRPr>
        </a:p>
      </dgm:t>
    </dgm:pt>
    <dgm:pt modelId="{9AFDC448-5FB1-4BF5-B8E1-73640F362EFD}" type="parTrans" cxnId="{EA7CA33E-2E6C-4E0C-B8B0-636BBFAA2551}">
      <dgm:prSet/>
      <dgm:spPr/>
      <dgm:t>
        <a:bodyPr/>
        <a:lstStyle/>
        <a:p>
          <a:endParaRPr lang="zh-Hant" altLang="en-US">
            <a:latin typeface="微軟正黑體" pitchFamily="34" charset="-120"/>
            <a:ea typeface="微軟正黑體" pitchFamily="34" charset="-120"/>
          </a:endParaRPr>
        </a:p>
      </dgm:t>
    </dgm:pt>
    <dgm:pt modelId="{6CE43F3F-9AB2-4F8E-A42F-113362974B7B}" type="sibTrans" cxnId="{EA7CA33E-2E6C-4E0C-B8B0-636BBFAA2551}">
      <dgm:prSet custT="1"/>
      <dgm:spPr/>
      <dgm:t>
        <a:bodyPr/>
        <a:lstStyle/>
        <a:p>
          <a:pPr algn="ctr"/>
          <a:r>
            <a:rPr lang="zh-Hant" altLang="en-US" sz="1400" dirty="0" smtClean="0">
              <a:latin typeface="微軟正黑體" pitchFamily="34" charset="-120"/>
              <a:ea typeface="微軟正黑體" pitchFamily="34" charset="-120"/>
            </a:rPr>
            <a:t>確認</a:t>
          </a:r>
          <a:endParaRPr lang="zh-Hant" altLang="en-US" sz="1400" dirty="0">
            <a:latin typeface="微軟正黑體" pitchFamily="34" charset="-120"/>
            <a:ea typeface="微軟正黑體" pitchFamily="34" charset="-120"/>
          </a:endParaRPr>
        </a:p>
      </dgm:t>
    </dgm:pt>
    <dgm:pt modelId="{EC4C1BDC-1D49-4166-83D9-9B070B2AC647}" type="pres">
      <dgm:prSet presAssocID="{B20E2251-E8E5-4362-A82F-FC50B45CCF10}" presName="hierChild1" presStyleCnt="0">
        <dgm:presLayoutVars>
          <dgm:orgChart val="1"/>
          <dgm:chPref val="1"/>
          <dgm:dir/>
          <dgm:animOne val="branch"/>
          <dgm:animLvl val="lvl"/>
          <dgm:resizeHandles/>
        </dgm:presLayoutVars>
      </dgm:prSet>
      <dgm:spPr/>
      <dgm:t>
        <a:bodyPr/>
        <a:lstStyle/>
        <a:p>
          <a:endParaRPr lang="zh-Hant" altLang="en-US"/>
        </a:p>
      </dgm:t>
    </dgm:pt>
    <dgm:pt modelId="{36474D10-7095-4067-BECB-18A88F3D2C63}" type="pres">
      <dgm:prSet presAssocID="{AD2D2EB6-A883-494C-B75B-F59F0345498A}" presName="hierRoot1" presStyleCnt="0">
        <dgm:presLayoutVars>
          <dgm:hierBranch val="init"/>
        </dgm:presLayoutVars>
      </dgm:prSet>
      <dgm:spPr/>
    </dgm:pt>
    <dgm:pt modelId="{2E373CA2-4642-407F-BA0A-6931ECC92A9C}" type="pres">
      <dgm:prSet presAssocID="{AD2D2EB6-A883-494C-B75B-F59F0345498A}" presName="rootComposite1" presStyleCnt="0"/>
      <dgm:spPr/>
    </dgm:pt>
    <dgm:pt modelId="{A19A2B35-1AD6-4A0C-99EB-F141EDA294E1}" type="pres">
      <dgm:prSet presAssocID="{AD2D2EB6-A883-494C-B75B-F59F0345498A}" presName="rootText1" presStyleLbl="node0" presStyleIdx="0" presStyleCnt="1">
        <dgm:presLayoutVars>
          <dgm:chMax/>
          <dgm:chPref val="3"/>
        </dgm:presLayoutVars>
      </dgm:prSet>
      <dgm:spPr/>
      <dgm:t>
        <a:bodyPr/>
        <a:lstStyle/>
        <a:p>
          <a:endParaRPr lang="zh-Hant" altLang="en-US"/>
        </a:p>
      </dgm:t>
    </dgm:pt>
    <dgm:pt modelId="{E9F67383-807F-410C-91A9-7B2C4D177C8D}" type="pres">
      <dgm:prSet presAssocID="{AD2D2EB6-A883-494C-B75B-F59F0345498A}" presName="titleText1" presStyleLbl="fgAcc0" presStyleIdx="0" presStyleCnt="1">
        <dgm:presLayoutVars>
          <dgm:chMax val="0"/>
          <dgm:chPref val="0"/>
        </dgm:presLayoutVars>
      </dgm:prSet>
      <dgm:spPr/>
      <dgm:t>
        <a:bodyPr/>
        <a:lstStyle/>
        <a:p>
          <a:endParaRPr lang="zh-Hant" altLang="en-US"/>
        </a:p>
      </dgm:t>
    </dgm:pt>
    <dgm:pt modelId="{EAA9640F-F7C7-4C4C-8A28-76C2BFEF9BE1}" type="pres">
      <dgm:prSet presAssocID="{AD2D2EB6-A883-494C-B75B-F59F0345498A}" presName="rootConnector1" presStyleLbl="node1" presStyleIdx="0" presStyleCnt="5"/>
      <dgm:spPr/>
      <dgm:t>
        <a:bodyPr/>
        <a:lstStyle/>
        <a:p>
          <a:endParaRPr lang="zh-Hant" altLang="en-US"/>
        </a:p>
      </dgm:t>
    </dgm:pt>
    <dgm:pt modelId="{EF95188E-2A1B-4E51-8D15-4149E10C41AA}" type="pres">
      <dgm:prSet presAssocID="{AD2D2EB6-A883-494C-B75B-F59F0345498A}" presName="hierChild2" presStyleCnt="0"/>
      <dgm:spPr/>
    </dgm:pt>
    <dgm:pt modelId="{DFBF7013-B49D-4573-969C-CB240289F61C}" type="pres">
      <dgm:prSet presAssocID="{920A712B-90AA-4AD3-8BB6-5A7DF9186ED8}" presName="Name37" presStyleLbl="parChTrans1D2" presStyleIdx="0" presStyleCnt="1"/>
      <dgm:spPr/>
      <dgm:t>
        <a:bodyPr/>
        <a:lstStyle/>
        <a:p>
          <a:endParaRPr lang="zh-Hant" altLang="en-US"/>
        </a:p>
      </dgm:t>
    </dgm:pt>
    <dgm:pt modelId="{45CA1B9C-9D1E-443F-BECC-8D3371E3BE9B}" type="pres">
      <dgm:prSet presAssocID="{DD47C52E-DCB7-4250-9E14-79E43D361013}" presName="hierRoot2" presStyleCnt="0">
        <dgm:presLayoutVars>
          <dgm:hierBranch val="init"/>
        </dgm:presLayoutVars>
      </dgm:prSet>
      <dgm:spPr/>
    </dgm:pt>
    <dgm:pt modelId="{0FDB38F2-CF67-48BF-A50C-2E99A4A10E92}" type="pres">
      <dgm:prSet presAssocID="{DD47C52E-DCB7-4250-9E14-79E43D361013}" presName="rootComposite" presStyleCnt="0"/>
      <dgm:spPr/>
    </dgm:pt>
    <dgm:pt modelId="{13DC5B0F-FBA4-4D6E-B99E-C243AFEACEFD}" type="pres">
      <dgm:prSet presAssocID="{DD47C52E-DCB7-4250-9E14-79E43D361013}" presName="rootText" presStyleLbl="node1" presStyleIdx="0" presStyleCnt="5">
        <dgm:presLayoutVars>
          <dgm:chMax/>
          <dgm:chPref val="3"/>
        </dgm:presLayoutVars>
      </dgm:prSet>
      <dgm:spPr/>
      <dgm:t>
        <a:bodyPr/>
        <a:lstStyle/>
        <a:p>
          <a:endParaRPr lang="zh-Hant" altLang="en-US"/>
        </a:p>
      </dgm:t>
    </dgm:pt>
    <dgm:pt modelId="{7C4BC380-DE07-4B5B-A52E-B0A88138188D}" type="pres">
      <dgm:prSet presAssocID="{DD47C52E-DCB7-4250-9E14-79E43D361013}" presName="titleText2" presStyleLbl="fgAcc1" presStyleIdx="0" presStyleCnt="5">
        <dgm:presLayoutVars>
          <dgm:chMax val="0"/>
          <dgm:chPref val="0"/>
        </dgm:presLayoutVars>
      </dgm:prSet>
      <dgm:spPr/>
      <dgm:t>
        <a:bodyPr/>
        <a:lstStyle/>
        <a:p>
          <a:endParaRPr lang="zh-Hant" altLang="en-US"/>
        </a:p>
      </dgm:t>
    </dgm:pt>
    <dgm:pt modelId="{146AF993-5783-4658-AC29-6E3EBD63EAB6}" type="pres">
      <dgm:prSet presAssocID="{DD47C52E-DCB7-4250-9E14-79E43D361013}" presName="rootConnector" presStyleLbl="node2" presStyleIdx="0" presStyleCnt="0"/>
      <dgm:spPr/>
      <dgm:t>
        <a:bodyPr/>
        <a:lstStyle/>
        <a:p>
          <a:endParaRPr lang="zh-Hant" altLang="en-US"/>
        </a:p>
      </dgm:t>
    </dgm:pt>
    <dgm:pt modelId="{7B779E48-C078-40EB-8840-64123288E0A4}" type="pres">
      <dgm:prSet presAssocID="{DD47C52E-DCB7-4250-9E14-79E43D361013}" presName="hierChild4" presStyleCnt="0"/>
      <dgm:spPr/>
    </dgm:pt>
    <dgm:pt modelId="{66A13250-5DA1-4CDA-B4A3-DFE4AB022079}" type="pres">
      <dgm:prSet presAssocID="{BB1F86F6-24E7-4CD7-8BCA-F7CD0E40904B}" presName="Name37" presStyleLbl="parChTrans1D3" presStyleIdx="0" presStyleCnt="4"/>
      <dgm:spPr/>
      <dgm:t>
        <a:bodyPr/>
        <a:lstStyle/>
        <a:p>
          <a:endParaRPr lang="zh-Hant" altLang="en-US"/>
        </a:p>
      </dgm:t>
    </dgm:pt>
    <dgm:pt modelId="{BEC2237D-1B44-44D3-B3A1-38AC2A85DE4D}" type="pres">
      <dgm:prSet presAssocID="{A49C90EB-9BB4-406A-A80C-2CA0A0630FEB}" presName="hierRoot2" presStyleCnt="0">
        <dgm:presLayoutVars>
          <dgm:hierBranch val="init"/>
        </dgm:presLayoutVars>
      </dgm:prSet>
      <dgm:spPr/>
    </dgm:pt>
    <dgm:pt modelId="{664B4696-13B0-46EE-9EF7-BE99627BF35E}" type="pres">
      <dgm:prSet presAssocID="{A49C90EB-9BB4-406A-A80C-2CA0A0630FEB}" presName="rootComposite" presStyleCnt="0"/>
      <dgm:spPr/>
    </dgm:pt>
    <dgm:pt modelId="{01EC3C3D-ECD6-4333-A863-3F4E7FDA1812}" type="pres">
      <dgm:prSet presAssocID="{A49C90EB-9BB4-406A-A80C-2CA0A0630FEB}" presName="rootText" presStyleLbl="node1" presStyleIdx="1" presStyleCnt="5">
        <dgm:presLayoutVars>
          <dgm:chMax/>
          <dgm:chPref val="3"/>
        </dgm:presLayoutVars>
      </dgm:prSet>
      <dgm:spPr/>
      <dgm:t>
        <a:bodyPr/>
        <a:lstStyle/>
        <a:p>
          <a:endParaRPr lang="zh-Hant" altLang="en-US"/>
        </a:p>
      </dgm:t>
    </dgm:pt>
    <dgm:pt modelId="{B386DD86-A5A2-4BEF-ADF5-A6561830A72F}" type="pres">
      <dgm:prSet presAssocID="{A49C90EB-9BB4-406A-A80C-2CA0A0630FEB}" presName="titleText2" presStyleLbl="fgAcc1" presStyleIdx="1" presStyleCnt="5">
        <dgm:presLayoutVars>
          <dgm:chMax val="0"/>
          <dgm:chPref val="0"/>
        </dgm:presLayoutVars>
      </dgm:prSet>
      <dgm:spPr/>
      <dgm:t>
        <a:bodyPr/>
        <a:lstStyle/>
        <a:p>
          <a:endParaRPr lang="zh-Hant" altLang="en-US"/>
        </a:p>
      </dgm:t>
    </dgm:pt>
    <dgm:pt modelId="{81843F5A-36B6-4280-B754-4CD7911DF6FF}" type="pres">
      <dgm:prSet presAssocID="{A49C90EB-9BB4-406A-A80C-2CA0A0630FEB}" presName="rootConnector" presStyleLbl="node3" presStyleIdx="0" presStyleCnt="0"/>
      <dgm:spPr/>
      <dgm:t>
        <a:bodyPr/>
        <a:lstStyle/>
        <a:p>
          <a:endParaRPr lang="zh-Hant" altLang="en-US"/>
        </a:p>
      </dgm:t>
    </dgm:pt>
    <dgm:pt modelId="{817C491E-B976-4AF8-A68A-CCF30B10A760}" type="pres">
      <dgm:prSet presAssocID="{A49C90EB-9BB4-406A-A80C-2CA0A0630FEB}" presName="hierChild4" presStyleCnt="0"/>
      <dgm:spPr/>
    </dgm:pt>
    <dgm:pt modelId="{DADCD4CB-CCBC-4CC9-8B62-70274A506BF4}" type="pres">
      <dgm:prSet presAssocID="{A49C90EB-9BB4-406A-A80C-2CA0A0630FEB}" presName="hierChild5" presStyleCnt="0"/>
      <dgm:spPr/>
    </dgm:pt>
    <dgm:pt modelId="{3D9A63DD-366A-4C90-A1D9-586695E44BC8}" type="pres">
      <dgm:prSet presAssocID="{80F89842-2962-474C-8170-981A54463FB1}" presName="Name37" presStyleLbl="parChTrans1D3" presStyleIdx="1" presStyleCnt="4"/>
      <dgm:spPr/>
      <dgm:t>
        <a:bodyPr/>
        <a:lstStyle/>
        <a:p>
          <a:endParaRPr lang="zh-Hant" altLang="en-US"/>
        </a:p>
      </dgm:t>
    </dgm:pt>
    <dgm:pt modelId="{342FB07F-5F83-4C57-8C83-8D01756B37E9}" type="pres">
      <dgm:prSet presAssocID="{62851D09-5DEA-4095-95DC-790BA7EE9EA9}" presName="hierRoot2" presStyleCnt="0">
        <dgm:presLayoutVars>
          <dgm:hierBranch val="init"/>
        </dgm:presLayoutVars>
      </dgm:prSet>
      <dgm:spPr/>
    </dgm:pt>
    <dgm:pt modelId="{820CC70B-F94C-4CD5-B163-7906439E73F3}" type="pres">
      <dgm:prSet presAssocID="{62851D09-5DEA-4095-95DC-790BA7EE9EA9}" presName="rootComposite" presStyleCnt="0"/>
      <dgm:spPr/>
    </dgm:pt>
    <dgm:pt modelId="{AF33CFC1-D17A-44A4-957B-2C3E466D75D3}" type="pres">
      <dgm:prSet presAssocID="{62851D09-5DEA-4095-95DC-790BA7EE9EA9}" presName="rootText" presStyleLbl="node1" presStyleIdx="2" presStyleCnt="5">
        <dgm:presLayoutVars>
          <dgm:chMax/>
          <dgm:chPref val="3"/>
        </dgm:presLayoutVars>
      </dgm:prSet>
      <dgm:spPr/>
      <dgm:t>
        <a:bodyPr/>
        <a:lstStyle/>
        <a:p>
          <a:endParaRPr lang="zh-Hant" altLang="en-US"/>
        </a:p>
      </dgm:t>
    </dgm:pt>
    <dgm:pt modelId="{85F8D0A8-9366-4EA5-A558-D0B0CFD5A783}" type="pres">
      <dgm:prSet presAssocID="{62851D09-5DEA-4095-95DC-790BA7EE9EA9}" presName="titleText2" presStyleLbl="fgAcc1" presStyleIdx="2" presStyleCnt="5">
        <dgm:presLayoutVars>
          <dgm:chMax val="0"/>
          <dgm:chPref val="0"/>
        </dgm:presLayoutVars>
      </dgm:prSet>
      <dgm:spPr/>
      <dgm:t>
        <a:bodyPr/>
        <a:lstStyle/>
        <a:p>
          <a:endParaRPr lang="zh-Hant" altLang="en-US"/>
        </a:p>
      </dgm:t>
    </dgm:pt>
    <dgm:pt modelId="{29EA2D33-84F9-4188-BB93-D39BBB212508}" type="pres">
      <dgm:prSet presAssocID="{62851D09-5DEA-4095-95DC-790BA7EE9EA9}" presName="rootConnector" presStyleLbl="node3" presStyleIdx="0" presStyleCnt="0"/>
      <dgm:spPr/>
      <dgm:t>
        <a:bodyPr/>
        <a:lstStyle/>
        <a:p>
          <a:endParaRPr lang="zh-Hant" altLang="en-US"/>
        </a:p>
      </dgm:t>
    </dgm:pt>
    <dgm:pt modelId="{4CF74E25-FBED-4091-AD39-7FDB563B1161}" type="pres">
      <dgm:prSet presAssocID="{62851D09-5DEA-4095-95DC-790BA7EE9EA9}" presName="hierChild4" presStyleCnt="0"/>
      <dgm:spPr/>
    </dgm:pt>
    <dgm:pt modelId="{CE1385F0-AC85-4B29-9E72-2ABB6D5C0D89}" type="pres">
      <dgm:prSet presAssocID="{62851D09-5DEA-4095-95DC-790BA7EE9EA9}" presName="hierChild5" presStyleCnt="0"/>
      <dgm:spPr/>
    </dgm:pt>
    <dgm:pt modelId="{265C1275-6B78-488B-AE16-68EB6A887E45}" type="pres">
      <dgm:prSet presAssocID="{5E53919D-E8FD-45F6-9441-E09FCC6F6AB2}" presName="Name37" presStyleLbl="parChTrans1D3" presStyleIdx="2" presStyleCnt="4"/>
      <dgm:spPr/>
      <dgm:t>
        <a:bodyPr/>
        <a:lstStyle/>
        <a:p>
          <a:endParaRPr lang="zh-Hant" altLang="en-US"/>
        </a:p>
      </dgm:t>
    </dgm:pt>
    <dgm:pt modelId="{1BFF3F6C-CA07-4474-BF40-E15AD948E6B1}" type="pres">
      <dgm:prSet presAssocID="{B6463EC8-990B-4B85-B121-835D1ED71369}" presName="hierRoot2" presStyleCnt="0">
        <dgm:presLayoutVars>
          <dgm:hierBranch val="init"/>
        </dgm:presLayoutVars>
      </dgm:prSet>
      <dgm:spPr/>
    </dgm:pt>
    <dgm:pt modelId="{1B6A1069-B599-47CB-B6E2-A4DBB4485063}" type="pres">
      <dgm:prSet presAssocID="{B6463EC8-990B-4B85-B121-835D1ED71369}" presName="rootComposite" presStyleCnt="0"/>
      <dgm:spPr/>
    </dgm:pt>
    <dgm:pt modelId="{3BB7FFCE-7F09-4659-8F9B-F8E261441A1D}" type="pres">
      <dgm:prSet presAssocID="{B6463EC8-990B-4B85-B121-835D1ED71369}" presName="rootText" presStyleLbl="node1" presStyleIdx="3" presStyleCnt="5">
        <dgm:presLayoutVars>
          <dgm:chMax/>
          <dgm:chPref val="3"/>
        </dgm:presLayoutVars>
      </dgm:prSet>
      <dgm:spPr/>
      <dgm:t>
        <a:bodyPr/>
        <a:lstStyle/>
        <a:p>
          <a:endParaRPr lang="zh-Hant" altLang="en-US"/>
        </a:p>
      </dgm:t>
    </dgm:pt>
    <dgm:pt modelId="{97D2ED43-8B3A-4AD6-8F6F-730DE90F6B08}" type="pres">
      <dgm:prSet presAssocID="{B6463EC8-990B-4B85-B121-835D1ED71369}" presName="titleText2" presStyleLbl="fgAcc1" presStyleIdx="3" presStyleCnt="5">
        <dgm:presLayoutVars>
          <dgm:chMax val="0"/>
          <dgm:chPref val="0"/>
        </dgm:presLayoutVars>
      </dgm:prSet>
      <dgm:spPr/>
      <dgm:t>
        <a:bodyPr/>
        <a:lstStyle/>
        <a:p>
          <a:endParaRPr lang="zh-Hant" altLang="en-US"/>
        </a:p>
      </dgm:t>
    </dgm:pt>
    <dgm:pt modelId="{1F276C1F-E381-4CA9-B8B5-410E1EF0C095}" type="pres">
      <dgm:prSet presAssocID="{B6463EC8-990B-4B85-B121-835D1ED71369}" presName="rootConnector" presStyleLbl="node3" presStyleIdx="0" presStyleCnt="0"/>
      <dgm:spPr/>
      <dgm:t>
        <a:bodyPr/>
        <a:lstStyle/>
        <a:p>
          <a:endParaRPr lang="zh-Hant" altLang="en-US"/>
        </a:p>
      </dgm:t>
    </dgm:pt>
    <dgm:pt modelId="{73A2037D-2857-42CB-B721-CAE2C2FDDBED}" type="pres">
      <dgm:prSet presAssocID="{B6463EC8-990B-4B85-B121-835D1ED71369}" presName="hierChild4" presStyleCnt="0"/>
      <dgm:spPr/>
    </dgm:pt>
    <dgm:pt modelId="{9DF4E2BB-D95B-4BA3-918B-3F27CD83F6FD}" type="pres">
      <dgm:prSet presAssocID="{B6463EC8-990B-4B85-B121-835D1ED71369}" presName="hierChild5" presStyleCnt="0"/>
      <dgm:spPr/>
    </dgm:pt>
    <dgm:pt modelId="{ECA9B705-264A-4C58-A8E2-3AE794C334BB}" type="pres">
      <dgm:prSet presAssocID="{7BA9657C-3877-4E2F-825F-6975150612A9}" presName="Name37" presStyleLbl="parChTrans1D3" presStyleIdx="3" presStyleCnt="4"/>
      <dgm:spPr/>
      <dgm:t>
        <a:bodyPr/>
        <a:lstStyle/>
        <a:p>
          <a:endParaRPr lang="zh-Hant" altLang="en-US"/>
        </a:p>
      </dgm:t>
    </dgm:pt>
    <dgm:pt modelId="{0A37CFE1-842A-44D9-9416-7CA293188546}" type="pres">
      <dgm:prSet presAssocID="{BA171A90-0AE2-4699-837C-9F1CE70B5847}" presName="hierRoot2" presStyleCnt="0">
        <dgm:presLayoutVars>
          <dgm:hierBranch val="init"/>
        </dgm:presLayoutVars>
      </dgm:prSet>
      <dgm:spPr/>
    </dgm:pt>
    <dgm:pt modelId="{10EADBF2-D02F-4630-A2F8-95F966A47F3F}" type="pres">
      <dgm:prSet presAssocID="{BA171A90-0AE2-4699-837C-9F1CE70B5847}" presName="rootComposite" presStyleCnt="0"/>
      <dgm:spPr/>
    </dgm:pt>
    <dgm:pt modelId="{C5A872F7-2623-4E03-A889-F0943B4590D0}" type="pres">
      <dgm:prSet presAssocID="{BA171A90-0AE2-4699-837C-9F1CE70B5847}" presName="rootText" presStyleLbl="node1" presStyleIdx="4" presStyleCnt="5">
        <dgm:presLayoutVars>
          <dgm:chMax/>
          <dgm:chPref val="3"/>
        </dgm:presLayoutVars>
      </dgm:prSet>
      <dgm:spPr/>
      <dgm:t>
        <a:bodyPr/>
        <a:lstStyle/>
        <a:p>
          <a:endParaRPr lang="zh-Hant" altLang="en-US"/>
        </a:p>
      </dgm:t>
    </dgm:pt>
    <dgm:pt modelId="{F7650428-710E-4389-BF14-1FCF38D8E5E1}" type="pres">
      <dgm:prSet presAssocID="{BA171A90-0AE2-4699-837C-9F1CE70B5847}" presName="titleText2" presStyleLbl="fgAcc1" presStyleIdx="4" presStyleCnt="5">
        <dgm:presLayoutVars>
          <dgm:chMax val="0"/>
          <dgm:chPref val="0"/>
        </dgm:presLayoutVars>
      </dgm:prSet>
      <dgm:spPr/>
      <dgm:t>
        <a:bodyPr/>
        <a:lstStyle/>
        <a:p>
          <a:endParaRPr lang="zh-Hant" altLang="en-US"/>
        </a:p>
      </dgm:t>
    </dgm:pt>
    <dgm:pt modelId="{106F0040-83CA-44FF-8274-8A67B866CB74}" type="pres">
      <dgm:prSet presAssocID="{BA171A90-0AE2-4699-837C-9F1CE70B5847}" presName="rootConnector" presStyleLbl="node3" presStyleIdx="0" presStyleCnt="0"/>
      <dgm:spPr/>
      <dgm:t>
        <a:bodyPr/>
        <a:lstStyle/>
        <a:p>
          <a:endParaRPr lang="zh-Hant" altLang="en-US"/>
        </a:p>
      </dgm:t>
    </dgm:pt>
    <dgm:pt modelId="{A7A5D6B5-2465-4CE1-BE16-9A5DD8CC68AF}" type="pres">
      <dgm:prSet presAssocID="{BA171A90-0AE2-4699-837C-9F1CE70B5847}" presName="hierChild4" presStyleCnt="0"/>
      <dgm:spPr/>
    </dgm:pt>
    <dgm:pt modelId="{CD5213C3-B45F-496D-9D35-974A79C2B99B}" type="pres">
      <dgm:prSet presAssocID="{BA171A90-0AE2-4699-837C-9F1CE70B5847}" presName="hierChild5" presStyleCnt="0"/>
      <dgm:spPr/>
    </dgm:pt>
    <dgm:pt modelId="{43832089-F927-4DA5-B580-746D37A48155}" type="pres">
      <dgm:prSet presAssocID="{DD47C52E-DCB7-4250-9E14-79E43D361013}" presName="hierChild5" presStyleCnt="0"/>
      <dgm:spPr/>
    </dgm:pt>
    <dgm:pt modelId="{8C603CBA-D502-4B7E-A097-014442E762E7}" type="pres">
      <dgm:prSet presAssocID="{AD2D2EB6-A883-494C-B75B-F59F0345498A}" presName="hierChild3" presStyleCnt="0"/>
      <dgm:spPr/>
    </dgm:pt>
  </dgm:ptLst>
  <dgm:cxnLst>
    <dgm:cxn modelId="{EA7CA33E-2E6C-4E0C-B8B0-636BBFAA2551}" srcId="{B20E2251-E8E5-4362-A82F-FC50B45CCF10}" destId="{AD2D2EB6-A883-494C-B75B-F59F0345498A}" srcOrd="0" destOrd="0" parTransId="{9AFDC448-5FB1-4BF5-B8E1-73640F362EFD}" sibTransId="{6CE43F3F-9AB2-4F8E-A42F-113362974B7B}"/>
    <dgm:cxn modelId="{42B688E2-A501-43B6-91D3-167E95DD5845}" type="presOf" srcId="{DD47C52E-DCB7-4250-9E14-79E43D361013}" destId="{146AF993-5783-4658-AC29-6E3EBD63EAB6}" srcOrd="1" destOrd="0" presId="urn:microsoft.com/office/officeart/2008/layout/NameandTitleOrganizationalChart"/>
    <dgm:cxn modelId="{E440E58F-038F-43ED-89C4-40AB7C0D28BF}" type="presOf" srcId="{8547C0FD-EE3F-444A-8CB0-E1E69D0EAA40}" destId="{B386DD86-A5A2-4BEF-ADF5-A6561830A72F}" srcOrd="0" destOrd="0" presId="urn:microsoft.com/office/officeart/2008/layout/NameandTitleOrganizationalChart"/>
    <dgm:cxn modelId="{FFC5B964-2163-41CB-9AF0-E71BD9183148}" type="presOf" srcId="{A49C90EB-9BB4-406A-A80C-2CA0A0630FEB}" destId="{81843F5A-36B6-4280-B754-4CD7911DF6FF}" srcOrd="1" destOrd="0" presId="urn:microsoft.com/office/officeart/2008/layout/NameandTitleOrganizationalChart"/>
    <dgm:cxn modelId="{93972CE0-5FF8-4E54-8FF1-FF5DDE23135C}" type="presOf" srcId="{B6463EC8-990B-4B85-B121-835D1ED71369}" destId="{3BB7FFCE-7F09-4659-8F9B-F8E261441A1D}" srcOrd="0" destOrd="0" presId="urn:microsoft.com/office/officeart/2008/layout/NameandTitleOrganizationalChart"/>
    <dgm:cxn modelId="{D726324B-755B-48E9-A687-E5B508DE8B33}" type="presOf" srcId="{62851D09-5DEA-4095-95DC-790BA7EE9EA9}" destId="{29EA2D33-84F9-4188-BB93-D39BBB212508}" srcOrd="1" destOrd="0" presId="urn:microsoft.com/office/officeart/2008/layout/NameandTitleOrganizationalChart"/>
    <dgm:cxn modelId="{AB6266F0-EF47-4099-AC67-EB92AD557A97}" srcId="{DD47C52E-DCB7-4250-9E14-79E43D361013}" destId="{B6463EC8-990B-4B85-B121-835D1ED71369}" srcOrd="2" destOrd="0" parTransId="{5E53919D-E8FD-45F6-9441-E09FCC6F6AB2}" sibTransId="{282FDAD6-6FA0-47AF-A8D3-4A1FB85AEA15}"/>
    <dgm:cxn modelId="{52B431C2-7221-4763-B02D-B044FD022CC4}" type="presOf" srcId="{E57323E0-0972-4EF6-91EA-17C667724C95}" destId="{F7650428-710E-4389-BF14-1FCF38D8E5E1}" srcOrd="0" destOrd="0" presId="urn:microsoft.com/office/officeart/2008/layout/NameandTitleOrganizationalChart"/>
    <dgm:cxn modelId="{D173F585-C361-433C-AE39-7424A76B6BA6}" type="presOf" srcId="{282FDAD6-6FA0-47AF-A8D3-4A1FB85AEA15}" destId="{97D2ED43-8B3A-4AD6-8F6F-730DE90F6B08}" srcOrd="0" destOrd="0" presId="urn:microsoft.com/office/officeart/2008/layout/NameandTitleOrganizationalChart"/>
    <dgm:cxn modelId="{1241436A-4DCC-450E-AEEF-31C0AD73662F}" srcId="{DD47C52E-DCB7-4250-9E14-79E43D361013}" destId="{A49C90EB-9BB4-406A-A80C-2CA0A0630FEB}" srcOrd="0" destOrd="0" parTransId="{BB1F86F6-24E7-4CD7-8BCA-F7CD0E40904B}" sibTransId="{8547C0FD-EE3F-444A-8CB0-E1E69D0EAA40}"/>
    <dgm:cxn modelId="{F1B8CD8C-E9D9-43A7-A4D1-A6C6F7ABC323}" type="presOf" srcId="{A49C90EB-9BB4-406A-A80C-2CA0A0630FEB}" destId="{01EC3C3D-ECD6-4333-A863-3F4E7FDA1812}" srcOrd="0" destOrd="0" presId="urn:microsoft.com/office/officeart/2008/layout/NameandTitleOrganizationalChart"/>
    <dgm:cxn modelId="{F3D60381-A016-450F-ABEA-0AA9B37B9965}" type="presOf" srcId="{AD2D2EB6-A883-494C-B75B-F59F0345498A}" destId="{EAA9640F-F7C7-4C4C-8A28-76C2BFEF9BE1}" srcOrd="1" destOrd="0" presId="urn:microsoft.com/office/officeart/2008/layout/NameandTitleOrganizationalChart"/>
    <dgm:cxn modelId="{973D8D8E-19DA-4D9A-BC22-41EB04D15A14}" type="presOf" srcId="{35558C15-1621-447D-8A8E-94F82D553007}" destId="{7C4BC380-DE07-4B5B-A52E-B0A88138188D}" srcOrd="0" destOrd="0" presId="urn:microsoft.com/office/officeart/2008/layout/NameandTitleOrganizationalChart"/>
    <dgm:cxn modelId="{F0CCA632-572A-48FA-89D0-591723A732DE}" type="presOf" srcId="{2039DAE2-54A6-4AFA-A96E-C0E6BA53707A}" destId="{85F8D0A8-9366-4EA5-A558-D0B0CFD5A783}" srcOrd="0" destOrd="0" presId="urn:microsoft.com/office/officeart/2008/layout/NameandTitleOrganizationalChart"/>
    <dgm:cxn modelId="{4B6FC6D5-156D-4013-9B84-56C33AE55F74}" type="presOf" srcId="{62851D09-5DEA-4095-95DC-790BA7EE9EA9}" destId="{AF33CFC1-D17A-44A4-957B-2C3E466D75D3}" srcOrd="0" destOrd="0" presId="urn:microsoft.com/office/officeart/2008/layout/NameandTitleOrganizationalChart"/>
    <dgm:cxn modelId="{2D4C5764-FC56-45E4-BE4F-081E6758592F}" type="presOf" srcId="{7BA9657C-3877-4E2F-825F-6975150612A9}" destId="{ECA9B705-264A-4C58-A8E2-3AE794C334BB}" srcOrd="0" destOrd="0" presId="urn:microsoft.com/office/officeart/2008/layout/NameandTitleOrganizationalChart"/>
    <dgm:cxn modelId="{26762F0B-A572-4AD2-A34D-69BACDBEDC49}" type="presOf" srcId="{B20E2251-E8E5-4362-A82F-FC50B45CCF10}" destId="{EC4C1BDC-1D49-4166-83D9-9B070B2AC647}" srcOrd="0" destOrd="0" presId="urn:microsoft.com/office/officeart/2008/layout/NameandTitleOrganizationalChart"/>
    <dgm:cxn modelId="{059BB50B-D87E-4948-8265-304E7C2FA5D8}" type="presOf" srcId="{920A712B-90AA-4AD3-8BB6-5A7DF9186ED8}" destId="{DFBF7013-B49D-4573-969C-CB240289F61C}" srcOrd="0" destOrd="0" presId="urn:microsoft.com/office/officeart/2008/layout/NameandTitleOrganizationalChart"/>
    <dgm:cxn modelId="{13DC0D55-7306-4911-8FCA-2A615A541C88}" type="presOf" srcId="{BA171A90-0AE2-4699-837C-9F1CE70B5847}" destId="{106F0040-83CA-44FF-8274-8A67B866CB74}" srcOrd="1" destOrd="0" presId="urn:microsoft.com/office/officeart/2008/layout/NameandTitleOrganizationalChart"/>
    <dgm:cxn modelId="{DB8F20A4-E12E-415D-9C44-C914A2C5FE13}" type="presOf" srcId="{AD2D2EB6-A883-494C-B75B-F59F0345498A}" destId="{A19A2B35-1AD6-4A0C-99EB-F141EDA294E1}" srcOrd="0" destOrd="0" presId="urn:microsoft.com/office/officeart/2008/layout/NameandTitleOrganizationalChart"/>
    <dgm:cxn modelId="{F056A2AB-4C88-4FD3-A0F9-D087CAB3BD53}" type="presOf" srcId="{80F89842-2962-474C-8170-981A54463FB1}" destId="{3D9A63DD-366A-4C90-A1D9-586695E44BC8}" srcOrd="0" destOrd="0" presId="urn:microsoft.com/office/officeart/2008/layout/NameandTitleOrganizationalChart"/>
    <dgm:cxn modelId="{9972114D-70F7-44D5-8BC5-156752DD8D29}" type="presOf" srcId="{BA171A90-0AE2-4699-837C-9F1CE70B5847}" destId="{C5A872F7-2623-4E03-A889-F0943B4590D0}" srcOrd="0" destOrd="0" presId="urn:microsoft.com/office/officeart/2008/layout/NameandTitleOrganizationalChart"/>
    <dgm:cxn modelId="{E95728CE-8382-46D0-9D15-CD598CE100E5}" srcId="{DD47C52E-DCB7-4250-9E14-79E43D361013}" destId="{62851D09-5DEA-4095-95DC-790BA7EE9EA9}" srcOrd="1" destOrd="0" parTransId="{80F89842-2962-474C-8170-981A54463FB1}" sibTransId="{2039DAE2-54A6-4AFA-A96E-C0E6BA53707A}"/>
    <dgm:cxn modelId="{839CE22A-9382-47CC-B2E4-B7E1042E9052}" type="presOf" srcId="{DD47C52E-DCB7-4250-9E14-79E43D361013}" destId="{13DC5B0F-FBA4-4D6E-B99E-C243AFEACEFD}" srcOrd="0" destOrd="0" presId="urn:microsoft.com/office/officeart/2008/layout/NameandTitleOrganizationalChart"/>
    <dgm:cxn modelId="{D1DED104-02FC-41BF-AC20-B06BACF5C1E3}" type="presOf" srcId="{5E53919D-E8FD-45F6-9441-E09FCC6F6AB2}" destId="{265C1275-6B78-488B-AE16-68EB6A887E45}" srcOrd="0" destOrd="0" presId="urn:microsoft.com/office/officeart/2008/layout/NameandTitleOrganizationalChart"/>
    <dgm:cxn modelId="{435DF92F-AA8C-4468-96A9-1BF5A4C05AFD}" srcId="{AD2D2EB6-A883-494C-B75B-F59F0345498A}" destId="{DD47C52E-DCB7-4250-9E14-79E43D361013}" srcOrd="0" destOrd="0" parTransId="{920A712B-90AA-4AD3-8BB6-5A7DF9186ED8}" sibTransId="{35558C15-1621-447D-8A8E-94F82D553007}"/>
    <dgm:cxn modelId="{C5D80F74-32B5-48BE-B01E-01415AEE3B3E}" type="presOf" srcId="{6CE43F3F-9AB2-4F8E-A42F-113362974B7B}" destId="{E9F67383-807F-410C-91A9-7B2C4D177C8D}" srcOrd="0" destOrd="0" presId="urn:microsoft.com/office/officeart/2008/layout/NameandTitleOrganizationalChart"/>
    <dgm:cxn modelId="{6C58A6AD-8A3D-4923-83AF-AD13D9E96085}" type="presOf" srcId="{BB1F86F6-24E7-4CD7-8BCA-F7CD0E40904B}" destId="{66A13250-5DA1-4CDA-B4A3-DFE4AB022079}" srcOrd="0" destOrd="0" presId="urn:microsoft.com/office/officeart/2008/layout/NameandTitleOrganizationalChart"/>
    <dgm:cxn modelId="{763F8E0A-2065-473E-A6D9-E7242BB81AA3}" srcId="{DD47C52E-DCB7-4250-9E14-79E43D361013}" destId="{BA171A90-0AE2-4699-837C-9F1CE70B5847}" srcOrd="3" destOrd="0" parTransId="{7BA9657C-3877-4E2F-825F-6975150612A9}" sibTransId="{E57323E0-0972-4EF6-91EA-17C667724C95}"/>
    <dgm:cxn modelId="{FDD9E82E-EE65-4699-8ABE-2E666577C520}" type="presOf" srcId="{B6463EC8-990B-4B85-B121-835D1ED71369}" destId="{1F276C1F-E381-4CA9-B8B5-410E1EF0C095}" srcOrd="1" destOrd="0" presId="urn:microsoft.com/office/officeart/2008/layout/NameandTitleOrganizationalChart"/>
    <dgm:cxn modelId="{D9CF91D1-894D-442B-9910-70C69AD9AB6D}" type="presParOf" srcId="{EC4C1BDC-1D49-4166-83D9-9B070B2AC647}" destId="{36474D10-7095-4067-BECB-18A88F3D2C63}" srcOrd="0" destOrd="0" presId="urn:microsoft.com/office/officeart/2008/layout/NameandTitleOrganizationalChart"/>
    <dgm:cxn modelId="{CD45E534-EAEE-4F97-88B0-73AC882A2457}" type="presParOf" srcId="{36474D10-7095-4067-BECB-18A88F3D2C63}" destId="{2E373CA2-4642-407F-BA0A-6931ECC92A9C}" srcOrd="0" destOrd="0" presId="urn:microsoft.com/office/officeart/2008/layout/NameandTitleOrganizationalChart"/>
    <dgm:cxn modelId="{9542B626-14A4-4F17-A6BF-76CB67D0B8B5}" type="presParOf" srcId="{2E373CA2-4642-407F-BA0A-6931ECC92A9C}" destId="{A19A2B35-1AD6-4A0C-99EB-F141EDA294E1}" srcOrd="0" destOrd="0" presId="urn:microsoft.com/office/officeart/2008/layout/NameandTitleOrganizationalChart"/>
    <dgm:cxn modelId="{95C368E4-3910-4B09-A3B9-3DD991E1F4F3}" type="presParOf" srcId="{2E373CA2-4642-407F-BA0A-6931ECC92A9C}" destId="{E9F67383-807F-410C-91A9-7B2C4D177C8D}" srcOrd="1" destOrd="0" presId="urn:microsoft.com/office/officeart/2008/layout/NameandTitleOrganizationalChart"/>
    <dgm:cxn modelId="{5703F5B6-6D44-47F8-A2F6-D4A751F0B31A}" type="presParOf" srcId="{2E373CA2-4642-407F-BA0A-6931ECC92A9C}" destId="{EAA9640F-F7C7-4C4C-8A28-76C2BFEF9BE1}" srcOrd="2" destOrd="0" presId="urn:microsoft.com/office/officeart/2008/layout/NameandTitleOrganizationalChart"/>
    <dgm:cxn modelId="{B515B2EC-8000-478C-AE6B-987364F4F5AD}" type="presParOf" srcId="{36474D10-7095-4067-BECB-18A88F3D2C63}" destId="{EF95188E-2A1B-4E51-8D15-4149E10C41AA}" srcOrd="1" destOrd="0" presId="urn:microsoft.com/office/officeart/2008/layout/NameandTitleOrganizationalChart"/>
    <dgm:cxn modelId="{45F927A9-C74A-46E1-8E0C-AC7CB8AAC381}" type="presParOf" srcId="{EF95188E-2A1B-4E51-8D15-4149E10C41AA}" destId="{DFBF7013-B49D-4573-969C-CB240289F61C}" srcOrd="0" destOrd="0" presId="urn:microsoft.com/office/officeart/2008/layout/NameandTitleOrganizationalChart"/>
    <dgm:cxn modelId="{C7551DC9-7617-4104-B688-51A7F674063B}" type="presParOf" srcId="{EF95188E-2A1B-4E51-8D15-4149E10C41AA}" destId="{45CA1B9C-9D1E-443F-BECC-8D3371E3BE9B}" srcOrd="1" destOrd="0" presId="urn:microsoft.com/office/officeart/2008/layout/NameandTitleOrganizationalChart"/>
    <dgm:cxn modelId="{29966432-FA8F-467C-B152-B7577569048C}" type="presParOf" srcId="{45CA1B9C-9D1E-443F-BECC-8D3371E3BE9B}" destId="{0FDB38F2-CF67-48BF-A50C-2E99A4A10E92}" srcOrd="0" destOrd="0" presId="urn:microsoft.com/office/officeart/2008/layout/NameandTitleOrganizationalChart"/>
    <dgm:cxn modelId="{216FE93F-1962-449B-A331-03EE7FFFE9BD}" type="presParOf" srcId="{0FDB38F2-CF67-48BF-A50C-2E99A4A10E92}" destId="{13DC5B0F-FBA4-4D6E-B99E-C243AFEACEFD}" srcOrd="0" destOrd="0" presId="urn:microsoft.com/office/officeart/2008/layout/NameandTitleOrganizationalChart"/>
    <dgm:cxn modelId="{422FD1F0-2404-4E8B-BA0F-8946AEB94D40}" type="presParOf" srcId="{0FDB38F2-CF67-48BF-A50C-2E99A4A10E92}" destId="{7C4BC380-DE07-4B5B-A52E-B0A88138188D}" srcOrd="1" destOrd="0" presId="urn:microsoft.com/office/officeart/2008/layout/NameandTitleOrganizationalChart"/>
    <dgm:cxn modelId="{F0422675-E6F8-4CEA-9663-76533C63FD71}" type="presParOf" srcId="{0FDB38F2-CF67-48BF-A50C-2E99A4A10E92}" destId="{146AF993-5783-4658-AC29-6E3EBD63EAB6}" srcOrd="2" destOrd="0" presId="urn:microsoft.com/office/officeart/2008/layout/NameandTitleOrganizationalChart"/>
    <dgm:cxn modelId="{E78DF0F2-3C59-4ACD-AF8F-CF24B693E18C}" type="presParOf" srcId="{45CA1B9C-9D1E-443F-BECC-8D3371E3BE9B}" destId="{7B779E48-C078-40EB-8840-64123288E0A4}" srcOrd="1" destOrd="0" presId="urn:microsoft.com/office/officeart/2008/layout/NameandTitleOrganizationalChart"/>
    <dgm:cxn modelId="{BC479BC2-2A7A-4FBE-B2C0-78F1C1710A1A}" type="presParOf" srcId="{7B779E48-C078-40EB-8840-64123288E0A4}" destId="{66A13250-5DA1-4CDA-B4A3-DFE4AB022079}" srcOrd="0" destOrd="0" presId="urn:microsoft.com/office/officeart/2008/layout/NameandTitleOrganizationalChart"/>
    <dgm:cxn modelId="{316BDBC1-6516-4A64-AD72-CB98B097DB06}" type="presParOf" srcId="{7B779E48-C078-40EB-8840-64123288E0A4}" destId="{BEC2237D-1B44-44D3-B3A1-38AC2A85DE4D}" srcOrd="1" destOrd="0" presId="urn:microsoft.com/office/officeart/2008/layout/NameandTitleOrganizationalChart"/>
    <dgm:cxn modelId="{D105BC40-1E2B-47A8-916C-07F00FF6228E}" type="presParOf" srcId="{BEC2237D-1B44-44D3-B3A1-38AC2A85DE4D}" destId="{664B4696-13B0-46EE-9EF7-BE99627BF35E}" srcOrd="0" destOrd="0" presId="urn:microsoft.com/office/officeart/2008/layout/NameandTitleOrganizationalChart"/>
    <dgm:cxn modelId="{71CCD9A7-938C-41A0-B561-A17C04800559}" type="presParOf" srcId="{664B4696-13B0-46EE-9EF7-BE99627BF35E}" destId="{01EC3C3D-ECD6-4333-A863-3F4E7FDA1812}" srcOrd="0" destOrd="0" presId="urn:microsoft.com/office/officeart/2008/layout/NameandTitleOrganizationalChart"/>
    <dgm:cxn modelId="{108FFE42-5F9F-48F6-8849-6C6CF0633941}" type="presParOf" srcId="{664B4696-13B0-46EE-9EF7-BE99627BF35E}" destId="{B386DD86-A5A2-4BEF-ADF5-A6561830A72F}" srcOrd="1" destOrd="0" presId="urn:microsoft.com/office/officeart/2008/layout/NameandTitleOrganizationalChart"/>
    <dgm:cxn modelId="{06D42406-C1F1-4C0D-B297-4A7C1323D6F6}" type="presParOf" srcId="{664B4696-13B0-46EE-9EF7-BE99627BF35E}" destId="{81843F5A-36B6-4280-B754-4CD7911DF6FF}" srcOrd="2" destOrd="0" presId="urn:microsoft.com/office/officeart/2008/layout/NameandTitleOrganizationalChart"/>
    <dgm:cxn modelId="{78E45702-AC35-4C78-8C92-8AF57C345966}" type="presParOf" srcId="{BEC2237D-1B44-44D3-B3A1-38AC2A85DE4D}" destId="{817C491E-B976-4AF8-A68A-CCF30B10A760}" srcOrd="1" destOrd="0" presId="urn:microsoft.com/office/officeart/2008/layout/NameandTitleOrganizationalChart"/>
    <dgm:cxn modelId="{F1938F01-0593-400C-A78F-7DF444BE2B76}" type="presParOf" srcId="{BEC2237D-1B44-44D3-B3A1-38AC2A85DE4D}" destId="{DADCD4CB-CCBC-4CC9-8B62-70274A506BF4}" srcOrd="2" destOrd="0" presId="urn:microsoft.com/office/officeart/2008/layout/NameandTitleOrganizationalChart"/>
    <dgm:cxn modelId="{942D7751-82D1-46BD-AFB8-EE27900F131A}" type="presParOf" srcId="{7B779E48-C078-40EB-8840-64123288E0A4}" destId="{3D9A63DD-366A-4C90-A1D9-586695E44BC8}" srcOrd="2" destOrd="0" presId="urn:microsoft.com/office/officeart/2008/layout/NameandTitleOrganizationalChart"/>
    <dgm:cxn modelId="{35BFF4D8-9860-4BE6-9F7D-50179811331E}" type="presParOf" srcId="{7B779E48-C078-40EB-8840-64123288E0A4}" destId="{342FB07F-5F83-4C57-8C83-8D01756B37E9}" srcOrd="3" destOrd="0" presId="urn:microsoft.com/office/officeart/2008/layout/NameandTitleOrganizationalChart"/>
    <dgm:cxn modelId="{3858221D-5764-4224-B22C-C73EA51DCFFF}" type="presParOf" srcId="{342FB07F-5F83-4C57-8C83-8D01756B37E9}" destId="{820CC70B-F94C-4CD5-B163-7906439E73F3}" srcOrd="0" destOrd="0" presId="urn:microsoft.com/office/officeart/2008/layout/NameandTitleOrganizationalChart"/>
    <dgm:cxn modelId="{F570104D-9CC2-4758-90C1-EDAE0DF856A1}" type="presParOf" srcId="{820CC70B-F94C-4CD5-B163-7906439E73F3}" destId="{AF33CFC1-D17A-44A4-957B-2C3E466D75D3}" srcOrd="0" destOrd="0" presId="urn:microsoft.com/office/officeart/2008/layout/NameandTitleOrganizationalChart"/>
    <dgm:cxn modelId="{DE602D58-770E-4AC0-9313-2BE491729343}" type="presParOf" srcId="{820CC70B-F94C-4CD5-B163-7906439E73F3}" destId="{85F8D0A8-9366-4EA5-A558-D0B0CFD5A783}" srcOrd="1" destOrd="0" presId="urn:microsoft.com/office/officeart/2008/layout/NameandTitleOrganizationalChart"/>
    <dgm:cxn modelId="{B22351DE-494C-48F0-949F-11CE04E65C1A}" type="presParOf" srcId="{820CC70B-F94C-4CD5-B163-7906439E73F3}" destId="{29EA2D33-84F9-4188-BB93-D39BBB212508}" srcOrd="2" destOrd="0" presId="urn:microsoft.com/office/officeart/2008/layout/NameandTitleOrganizationalChart"/>
    <dgm:cxn modelId="{900A84DB-5C48-4738-AB01-D961787842BA}" type="presParOf" srcId="{342FB07F-5F83-4C57-8C83-8D01756B37E9}" destId="{4CF74E25-FBED-4091-AD39-7FDB563B1161}" srcOrd="1" destOrd="0" presId="urn:microsoft.com/office/officeart/2008/layout/NameandTitleOrganizationalChart"/>
    <dgm:cxn modelId="{4805C2E0-0CF6-4B17-A6FA-A5D9278B6B0D}" type="presParOf" srcId="{342FB07F-5F83-4C57-8C83-8D01756B37E9}" destId="{CE1385F0-AC85-4B29-9E72-2ABB6D5C0D89}" srcOrd="2" destOrd="0" presId="urn:microsoft.com/office/officeart/2008/layout/NameandTitleOrganizationalChart"/>
    <dgm:cxn modelId="{D38D7875-DAE5-4FB7-BF12-DAFA83C5F455}" type="presParOf" srcId="{7B779E48-C078-40EB-8840-64123288E0A4}" destId="{265C1275-6B78-488B-AE16-68EB6A887E45}" srcOrd="4" destOrd="0" presId="urn:microsoft.com/office/officeart/2008/layout/NameandTitleOrganizationalChart"/>
    <dgm:cxn modelId="{0ACDBC17-575D-4126-8B45-3FBF13C44D84}" type="presParOf" srcId="{7B779E48-C078-40EB-8840-64123288E0A4}" destId="{1BFF3F6C-CA07-4474-BF40-E15AD948E6B1}" srcOrd="5" destOrd="0" presId="urn:microsoft.com/office/officeart/2008/layout/NameandTitleOrganizationalChart"/>
    <dgm:cxn modelId="{A5C6F1E1-37DC-49D2-B1AF-CF1323A8CE36}" type="presParOf" srcId="{1BFF3F6C-CA07-4474-BF40-E15AD948E6B1}" destId="{1B6A1069-B599-47CB-B6E2-A4DBB4485063}" srcOrd="0" destOrd="0" presId="urn:microsoft.com/office/officeart/2008/layout/NameandTitleOrganizationalChart"/>
    <dgm:cxn modelId="{A214A8CF-6855-4A14-9F49-08B75F02CD47}" type="presParOf" srcId="{1B6A1069-B599-47CB-B6E2-A4DBB4485063}" destId="{3BB7FFCE-7F09-4659-8F9B-F8E261441A1D}" srcOrd="0" destOrd="0" presId="urn:microsoft.com/office/officeart/2008/layout/NameandTitleOrganizationalChart"/>
    <dgm:cxn modelId="{4F4A3ACF-AA87-49B3-86D8-655EE65D548B}" type="presParOf" srcId="{1B6A1069-B599-47CB-B6E2-A4DBB4485063}" destId="{97D2ED43-8B3A-4AD6-8F6F-730DE90F6B08}" srcOrd="1" destOrd="0" presId="urn:microsoft.com/office/officeart/2008/layout/NameandTitleOrganizationalChart"/>
    <dgm:cxn modelId="{4AC5606A-368F-4591-87A2-35B49AD13E45}" type="presParOf" srcId="{1B6A1069-B599-47CB-B6E2-A4DBB4485063}" destId="{1F276C1F-E381-4CA9-B8B5-410E1EF0C095}" srcOrd="2" destOrd="0" presId="urn:microsoft.com/office/officeart/2008/layout/NameandTitleOrganizationalChart"/>
    <dgm:cxn modelId="{1B018593-3889-4E43-8D4A-196FD53191CE}" type="presParOf" srcId="{1BFF3F6C-CA07-4474-BF40-E15AD948E6B1}" destId="{73A2037D-2857-42CB-B721-CAE2C2FDDBED}" srcOrd="1" destOrd="0" presId="urn:microsoft.com/office/officeart/2008/layout/NameandTitleOrganizationalChart"/>
    <dgm:cxn modelId="{7D4B360F-9BF5-4CB0-9BCB-30DFFF03E307}" type="presParOf" srcId="{1BFF3F6C-CA07-4474-BF40-E15AD948E6B1}" destId="{9DF4E2BB-D95B-4BA3-918B-3F27CD83F6FD}" srcOrd="2" destOrd="0" presId="urn:microsoft.com/office/officeart/2008/layout/NameandTitleOrganizationalChart"/>
    <dgm:cxn modelId="{0466CAFC-D433-4738-AE06-AED581524729}" type="presParOf" srcId="{7B779E48-C078-40EB-8840-64123288E0A4}" destId="{ECA9B705-264A-4C58-A8E2-3AE794C334BB}" srcOrd="6" destOrd="0" presId="urn:microsoft.com/office/officeart/2008/layout/NameandTitleOrganizationalChart"/>
    <dgm:cxn modelId="{1D40384D-93C7-4BA5-B96A-0B88285E1D65}" type="presParOf" srcId="{7B779E48-C078-40EB-8840-64123288E0A4}" destId="{0A37CFE1-842A-44D9-9416-7CA293188546}" srcOrd="7" destOrd="0" presId="urn:microsoft.com/office/officeart/2008/layout/NameandTitleOrganizationalChart"/>
    <dgm:cxn modelId="{81824722-A562-4BAA-AB9C-9EE1BD92D149}" type="presParOf" srcId="{0A37CFE1-842A-44D9-9416-7CA293188546}" destId="{10EADBF2-D02F-4630-A2F8-95F966A47F3F}" srcOrd="0" destOrd="0" presId="urn:microsoft.com/office/officeart/2008/layout/NameandTitleOrganizationalChart"/>
    <dgm:cxn modelId="{ABDA3A03-A704-4A3D-94FC-3B5955B15100}" type="presParOf" srcId="{10EADBF2-D02F-4630-A2F8-95F966A47F3F}" destId="{C5A872F7-2623-4E03-A889-F0943B4590D0}" srcOrd="0" destOrd="0" presId="urn:microsoft.com/office/officeart/2008/layout/NameandTitleOrganizationalChart"/>
    <dgm:cxn modelId="{8397870D-3FDE-49E7-A257-D3F3B89DE388}" type="presParOf" srcId="{10EADBF2-D02F-4630-A2F8-95F966A47F3F}" destId="{F7650428-710E-4389-BF14-1FCF38D8E5E1}" srcOrd="1" destOrd="0" presId="urn:microsoft.com/office/officeart/2008/layout/NameandTitleOrganizationalChart"/>
    <dgm:cxn modelId="{E798EB95-A4F6-49F0-9FA6-E7469B55A67A}" type="presParOf" srcId="{10EADBF2-D02F-4630-A2F8-95F966A47F3F}" destId="{106F0040-83CA-44FF-8274-8A67B866CB74}" srcOrd="2" destOrd="0" presId="urn:microsoft.com/office/officeart/2008/layout/NameandTitleOrganizationalChart"/>
    <dgm:cxn modelId="{BCB1E374-F3C6-4405-A56A-1E541DC4CE17}" type="presParOf" srcId="{0A37CFE1-842A-44D9-9416-7CA293188546}" destId="{A7A5D6B5-2465-4CE1-BE16-9A5DD8CC68AF}" srcOrd="1" destOrd="0" presId="urn:microsoft.com/office/officeart/2008/layout/NameandTitleOrganizationalChart"/>
    <dgm:cxn modelId="{759D8A02-DDBE-4A02-9D74-F1A6CFC41086}" type="presParOf" srcId="{0A37CFE1-842A-44D9-9416-7CA293188546}" destId="{CD5213C3-B45F-496D-9D35-974A79C2B99B}" srcOrd="2" destOrd="0" presId="urn:microsoft.com/office/officeart/2008/layout/NameandTitleOrganizationalChart"/>
    <dgm:cxn modelId="{2B0CF049-DF20-4B56-B978-B84FC0CEE377}" type="presParOf" srcId="{45CA1B9C-9D1E-443F-BECC-8D3371E3BE9B}" destId="{43832089-F927-4DA5-B580-746D37A48155}" srcOrd="2" destOrd="0" presId="urn:microsoft.com/office/officeart/2008/layout/NameandTitleOrganizationalChart"/>
    <dgm:cxn modelId="{41046512-1090-4D3A-AFF1-5000A72C5690}" type="presParOf" srcId="{36474D10-7095-4067-BECB-18A88F3D2C63}" destId="{8C603CBA-D502-4B7E-A097-014442E762E7}" srcOrd="2" destOrd="0" presId="urn:microsoft.com/office/officeart/2008/layout/NameandTitleOrganizational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72BAA-EB94-432D-B337-8FA997801D5F}" type="doc">
      <dgm:prSet loTypeId="urn:microsoft.com/office/officeart/2005/8/layout/chevron2" loCatId="list" qsTypeId="urn:microsoft.com/office/officeart/2005/8/quickstyle/3d1" qsCatId="3D" csTypeId="urn:microsoft.com/office/officeart/2005/8/colors/colorful5" csCatId="colorful" phldr="1"/>
      <dgm:spPr/>
      <dgm:t>
        <a:bodyPr/>
        <a:lstStyle/>
        <a:p>
          <a:endParaRPr lang="zh-TW" altLang="en-US"/>
        </a:p>
      </dgm:t>
    </dgm:pt>
    <dgm:pt modelId="{645CACDC-0479-4477-A1F4-1594EF73772F}">
      <dgm:prSet phldrT="[文字]"/>
      <dgm:spPr/>
      <dgm:t>
        <a:bodyPr/>
        <a:lstStyle/>
        <a:p>
          <a:r>
            <a:rPr lang="zh-TW" altLang="en-US" dirty="0" smtClean="0">
              <a:solidFill>
                <a:schemeClr val="tx1"/>
              </a:solidFill>
              <a:latin typeface="華康粗黑體" pitchFamily="49" charset="-120"/>
              <a:ea typeface="華康粗黑體" pitchFamily="49" charset="-120"/>
            </a:rPr>
            <a:t>一</a:t>
          </a:r>
          <a:endParaRPr lang="zh-TW" altLang="en-US" dirty="0">
            <a:solidFill>
              <a:schemeClr val="tx1"/>
            </a:solidFill>
            <a:latin typeface="華康粗黑體" pitchFamily="49" charset="-120"/>
            <a:ea typeface="華康粗黑體" pitchFamily="49" charset="-120"/>
          </a:endParaRPr>
        </a:p>
      </dgm:t>
    </dgm:pt>
    <dgm:pt modelId="{C18D10AB-82FD-4B9A-92B2-4D65AA339A26}" type="parTrans" cxnId="{051A7A17-11DB-4E01-A3C0-B4565E1578D6}">
      <dgm:prSet/>
      <dgm:spPr/>
      <dgm:t>
        <a:bodyPr/>
        <a:lstStyle/>
        <a:p>
          <a:endParaRPr lang="zh-TW" altLang="en-US"/>
        </a:p>
      </dgm:t>
    </dgm:pt>
    <dgm:pt modelId="{88BEE974-A1E3-413C-BC38-A38375618086}" type="sibTrans" cxnId="{051A7A17-11DB-4E01-A3C0-B4565E1578D6}">
      <dgm:prSet/>
      <dgm:spPr/>
      <dgm:t>
        <a:bodyPr/>
        <a:lstStyle/>
        <a:p>
          <a:endParaRPr lang="zh-TW" altLang="en-US"/>
        </a:p>
      </dgm:t>
    </dgm:pt>
    <dgm:pt modelId="{C40E74CC-5ED9-4B8F-A529-FA9B747C1BC5}">
      <dgm:prSet phldrT="[文字]" custT="1"/>
      <dgm:spPr/>
      <dgm:t>
        <a:bodyPr/>
        <a:lstStyle/>
        <a:p>
          <a:r>
            <a:rPr lang="zh-TW" altLang="en-US" sz="1600" b="1" dirty="0" smtClean="0">
              <a:latin typeface="微軟正黑體" pitchFamily="34" charset="-120"/>
              <a:ea typeface="微軟正黑體" pitchFamily="34" charset="-120"/>
            </a:rPr>
            <a:t>桃園市政府水務局掌管全市河川水系，及河岸堤防、水門、抽水站等水利設施，每當豪大雨、颱風發生，即需成立防災應變小組，針對全市的水患及土石流災情進行掌握，瞭解各地與災害受損情形並進行防救災資源的調度處理</a:t>
          </a:r>
          <a:endParaRPr lang="zh-TW" altLang="en-US" sz="1600" dirty="0"/>
        </a:p>
      </dgm:t>
    </dgm:pt>
    <dgm:pt modelId="{3470EEEE-44D9-4865-A0B6-7D16543642F8}" type="parTrans" cxnId="{50D08F3D-8E38-4C5A-93B5-CF5E25F338AE}">
      <dgm:prSet/>
      <dgm:spPr/>
      <dgm:t>
        <a:bodyPr/>
        <a:lstStyle/>
        <a:p>
          <a:endParaRPr lang="zh-TW" altLang="en-US"/>
        </a:p>
      </dgm:t>
    </dgm:pt>
    <dgm:pt modelId="{14B6A368-85B8-4C8E-BA3B-864574600DFB}" type="sibTrans" cxnId="{50D08F3D-8E38-4C5A-93B5-CF5E25F338AE}">
      <dgm:prSet/>
      <dgm:spPr/>
      <dgm:t>
        <a:bodyPr/>
        <a:lstStyle/>
        <a:p>
          <a:endParaRPr lang="zh-TW" altLang="en-US"/>
        </a:p>
      </dgm:t>
    </dgm:pt>
    <dgm:pt modelId="{43223018-49E7-4AF9-8928-A70FD18D7A06}">
      <dgm:prSet phldrT="[文字]"/>
      <dgm:spPr/>
      <dgm:t>
        <a:bodyPr/>
        <a:lstStyle/>
        <a:p>
          <a:r>
            <a:rPr lang="zh-TW" altLang="en-US" dirty="0" smtClean="0">
              <a:solidFill>
                <a:schemeClr val="tx1"/>
              </a:solidFill>
              <a:latin typeface="華康粗黑體" pitchFamily="49" charset="-120"/>
              <a:ea typeface="華康粗黑體" pitchFamily="49" charset="-120"/>
            </a:rPr>
            <a:t>二</a:t>
          </a:r>
          <a:endParaRPr lang="zh-TW" altLang="en-US" dirty="0">
            <a:solidFill>
              <a:schemeClr val="tx1"/>
            </a:solidFill>
            <a:latin typeface="華康粗黑體" pitchFamily="49" charset="-120"/>
            <a:ea typeface="華康粗黑體" pitchFamily="49" charset="-120"/>
          </a:endParaRPr>
        </a:p>
      </dgm:t>
    </dgm:pt>
    <dgm:pt modelId="{95C1913F-31DB-4FAD-A1C9-5D9EDB6E2847}" type="parTrans" cxnId="{8BD2D39A-82D2-4E81-BE31-CE23E219FBFC}">
      <dgm:prSet/>
      <dgm:spPr/>
      <dgm:t>
        <a:bodyPr/>
        <a:lstStyle/>
        <a:p>
          <a:endParaRPr lang="zh-TW" altLang="en-US"/>
        </a:p>
      </dgm:t>
    </dgm:pt>
    <dgm:pt modelId="{11F986EC-9BBF-4BC9-ADF6-EF91DCE391D0}" type="sibTrans" cxnId="{8BD2D39A-82D2-4E81-BE31-CE23E219FBFC}">
      <dgm:prSet/>
      <dgm:spPr/>
      <dgm:t>
        <a:bodyPr/>
        <a:lstStyle/>
        <a:p>
          <a:endParaRPr lang="zh-TW" altLang="en-US"/>
        </a:p>
      </dgm:t>
    </dgm:pt>
    <dgm:pt modelId="{5AE80238-2788-46A8-9A43-E6F99B7D7F4D}">
      <dgm:prSet phldrT="[文字]" custT="1"/>
      <dgm:spPr/>
      <dgm:t>
        <a:bodyPr/>
        <a:lstStyle/>
        <a:p>
          <a:r>
            <a:rPr lang="zh-TW" altLang="en-US" sz="1600" b="1" dirty="0" smtClean="0">
              <a:latin typeface="微軟正黑體" pitchFamily="34" charset="-120"/>
              <a:ea typeface="微軟正黑體" pitchFamily="34" charset="-120"/>
            </a:rPr>
            <a:t>本計畫依據桃園市層級災害應變決策資訊需求，規劃建置水情中心，整合現有各單位相關資源，提供災情彙整研判、救災派遣、資源調度，警戒通報等防救災應變之重要平台</a:t>
          </a:r>
          <a:endParaRPr lang="zh-TW" altLang="en-US" sz="1600" dirty="0"/>
        </a:p>
      </dgm:t>
    </dgm:pt>
    <dgm:pt modelId="{C46B8F13-6BDB-4D08-AB10-8F5C7899D7A6}" type="parTrans" cxnId="{028341E0-9CFB-41CB-AB27-E0021688ABB3}">
      <dgm:prSet/>
      <dgm:spPr/>
      <dgm:t>
        <a:bodyPr/>
        <a:lstStyle/>
        <a:p>
          <a:endParaRPr lang="zh-TW" altLang="en-US"/>
        </a:p>
      </dgm:t>
    </dgm:pt>
    <dgm:pt modelId="{8CB00DCE-1A39-4C17-A587-3AE0BD4B15E8}" type="sibTrans" cxnId="{028341E0-9CFB-41CB-AB27-E0021688ABB3}">
      <dgm:prSet/>
      <dgm:spPr/>
      <dgm:t>
        <a:bodyPr/>
        <a:lstStyle/>
        <a:p>
          <a:endParaRPr lang="zh-TW" altLang="en-US"/>
        </a:p>
      </dgm:t>
    </dgm:pt>
    <dgm:pt modelId="{52874A07-43FA-4DA9-B072-9F66F0C00FFD}">
      <dgm:prSet phldrT="[文字]"/>
      <dgm:spPr/>
      <dgm:t>
        <a:bodyPr/>
        <a:lstStyle/>
        <a:p>
          <a:r>
            <a:rPr lang="zh-TW" altLang="en-US" dirty="0" smtClean="0">
              <a:solidFill>
                <a:schemeClr val="tx1"/>
              </a:solidFill>
              <a:latin typeface="華康粗黑體" pitchFamily="49" charset="-120"/>
              <a:ea typeface="華康粗黑體" pitchFamily="49" charset="-120"/>
            </a:rPr>
            <a:t>三</a:t>
          </a:r>
          <a:endParaRPr lang="zh-TW" altLang="en-US" dirty="0">
            <a:solidFill>
              <a:schemeClr val="tx1"/>
            </a:solidFill>
            <a:latin typeface="華康粗黑體" pitchFamily="49" charset="-120"/>
            <a:ea typeface="華康粗黑體" pitchFamily="49" charset="-120"/>
          </a:endParaRPr>
        </a:p>
      </dgm:t>
    </dgm:pt>
    <dgm:pt modelId="{C40F628A-87D6-42C2-ACE0-937EF68CE81B}" type="parTrans" cxnId="{52054708-7263-4FBE-AD8D-66EC4511A247}">
      <dgm:prSet/>
      <dgm:spPr/>
      <dgm:t>
        <a:bodyPr/>
        <a:lstStyle/>
        <a:p>
          <a:endParaRPr lang="zh-TW" altLang="en-US"/>
        </a:p>
      </dgm:t>
    </dgm:pt>
    <dgm:pt modelId="{C86F5A7A-9FD3-4033-8A56-CA451A7F100E}" type="sibTrans" cxnId="{52054708-7263-4FBE-AD8D-66EC4511A247}">
      <dgm:prSet/>
      <dgm:spPr/>
      <dgm:t>
        <a:bodyPr/>
        <a:lstStyle/>
        <a:p>
          <a:endParaRPr lang="zh-TW" altLang="en-US"/>
        </a:p>
      </dgm:t>
    </dgm:pt>
    <dgm:pt modelId="{2FC3C2B0-AD61-4A0C-84A3-2646019D7F3A}">
      <dgm:prSet phldrT="[文字]" custT="1"/>
      <dgm:spPr/>
      <dgm:t>
        <a:bodyPr/>
        <a:lstStyle/>
        <a:p>
          <a:r>
            <a:rPr lang="zh-TW" altLang="en-US" sz="1600" b="1" dirty="0" smtClean="0">
              <a:latin typeface="微軟正黑體" pitchFamily="34" charset="-120"/>
              <a:ea typeface="微軟正黑體" pitchFamily="34" charset="-120"/>
            </a:rPr>
            <a:t>本計畫透過水情資訊系統、防災整備系統、災害應變系統及主管資訊展示平台協助桃園市政府水務局掌握不同階段之資訊並進行防災應變相關決策</a:t>
          </a:r>
          <a:endParaRPr lang="zh-TW" altLang="en-US" sz="1600" dirty="0"/>
        </a:p>
      </dgm:t>
    </dgm:pt>
    <dgm:pt modelId="{04180C2D-FC97-4452-B5B3-2DD4D51FFE27}" type="parTrans" cxnId="{537FF797-EABB-4BA8-88E8-45D08BC399C1}">
      <dgm:prSet/>
      <dgm:spPr/>
      <dgm:t>
        <a:bodyPr/>
        <a:lstStyle/>
        <a:p>
          <a:endParaRPr lang="zh-TW" altLang="en-US"/>
        </a:p>
      </dgm:t>
    </dgm:pt>
    <dgm:pt modelId="{8558E33A-D0AD-433F-BFEC-9002DF4E63EE}" type="sibTrans" cxnId="{537FF797-EABB-4BA8-88E8-45D08BC399C1}">
      <dgm:prSet/>
      <dgm:spPr/>
      <dgm:t>
        <a:bodyPr/>
        <a:lstStyle/>
        <a:p>
          <a:endParaRPr lang="zh-TW" altLang="en-US"/>
        </a:p>
      </dgm:t>
    </dgm:pt>
    <dgm:pt modelId="{D487284E-9500-4797-8194-0FC8AAF75B87}">
      <dgm:prSet phldrT="[文字]"/>
      <dgm:spPr/>
      <dgm:t>
        <a:bodyPr/>
        <a:lstStyle/>
        <a:p>
          <a:r>
            <a:rPr lang="zh-TW" altLang="en-US" dirty="0" smtClean="0">
              <a:solidFill>
                <a:schemeClr val="tx1"/>
              </a:solidFill>
              <a:latin typeface="華康粗黑體" pitchFamily="49" charset="-120"/>
              <a:ea typeface="華康粗黑體" pitchFamily="49" charset="-120"/>
            </a:rPr>
            <a:t>四</a:t>
          </a:r>
          <a:endParaRPr lang="zh-TW" altLang="en-US" dirty="0">
            <a:solidFill>
              <a:schemeClr val="tx1"/>
            </a:solidFill>
            <a:latin typeface="華康粗黑體" pitchFamily="49" charset="-120"/>
            <a:ea typeface="華康粗黑體" pitchFamily="49" charset="-120"/>
          </a:endParaRPr>
        </a:p>
      </dgm:t>
    </dgm:pt>
    <dgm:pt modelId="{A46EE27F-4125-42C8-9774-A2B8B709A588}" type="parTrans" cxnId="{C131DBC1-B866-41AB-A3FC-23921468B361}">
      <dgm:prSet/>
      <dgm:spPr/>
      <dgm:t>
        <a:bodyPr/>
        <a:lstStyle/>
        <a:p>
          <a:endParaRPr lang="zh-TW" altLang="en-US"/>
        </a:p>
      </dgm:t>
    </dgm:pt>
    <dgm:pt modelId="{E2365BA5-E9EC-4811-800E-D06F800CA108}" type="sibTrans" cxnId="{C131DBC1-B866-41AB-A3FC-23921468B361}">
      <dgm:prSet/>
      <dgm:spPr/>
      <dgm:t>
        <a:bodyPr/>
        <a:lstStyle/>
        <a:p>
          <a:endParaRPr lang="zh-TW" altLang="en-US"/>
        </a:p>
      </dgm:t>
    </dgm:pt>
    <dgm:pt modelId="{94669CB4-6094-4EDE-87DF-69920E8A0A96}">
      <dgm:prSet phldrT="[文字]" custT="1"/>
      <dgm:spPr/>
      <dgm:t>
        <a:bodyPr/>
        <a:lstStyle/>
        <a:p>
          <a:r>
            <a:rPr lang="zh-TW" altLang="en-US" sz="1600" b="1" dirty="0" smtClean="0">
              <a:latin typeface="微軟正黑體" pitchFamily="34" charset="-120"/>
              <a:ea typeface="微軟正黑體" pitchFamily="34" charset="-120"/>
            </a:rPr>
            <a:t>本計畫建置水位及雨量偵測點之建置，取得即時區域排水、野溪水位資訊，以及地區雨量資訊，作為防災監測預警之利器</a:t>
          </a:r>
          <a:endParaRPr lang="zh-TW" altLang="en-US" sz="1600" b="1" dirty="0">
            <a:latin typeface="微軟正黑體" pitchFamily="34" charset="-120"/>
            <a:ea typeface="微軟正黑體" pitchFamily="34" charset="-120"/>
          </a:endParaRPr>
        </a:p>
      </dgm:t>
    </dgm:pt>
    <dgm:pt modelId="{587239E6-1BF4-4403-9865-CB096163488B}" type="parTrans" cxnId="{C2D4CDAF-E099-40E5-BCF5-B5E8D6AC1DC4}">
      <dgm:prSet/>
      <dgm:spPr/>
      <dgm:t>
        <a:bodyPr/>
        <a:lstStyle/>
        <a:p>
          <a:endParaRPr lang="zh-TW" altLang="en-US"/>
        </a:p>
      </dgm:t>
    </dgm:pt>
    <dgm:pt modelId="{D6ED0767-E1C9-45B1-8DB4-853DFD707F6D}" type="sibTrans" cxnId="{C2D4CDAF-E099-40E5-BCF5-B5E8D6AC1DC4}">
      <dgm:prSet/>
      <dgm:spPr/>
      <dgm:t>
        <a:bodyPr/>
        <a:lstStyle/>
        <a:p>
          <a:endParaRPr lang="zh-TW" altLang="en-US"/>
        </a:p>
      </dgm:t>
    </dgm:pt>
    <dgm:pt modelId="{6A897351-D2A8-4478-8FAE-0F6B1107FA09}" type="pres">
      <dgm:prSet presAssocID="{19172BAA-EB94-432D-B337-8FA997801D5F}" presName="linearFlow" presStyleCnt="0">
        <dgm:presLayoutVars>
          <dgm:dir/>
          <dgm:animLvl val="lvl"/>
          <dgm:resizeHandles val="exact"/>
        </dgm:presLayoutVars>
      </dgm:prSet>
      <dgm:spPr/>
      <dgm:t>
        <a:bodyPr/>
        <a:lstStyle/>
        <a:p>
          <a:endParaRPr lang="zh-TW" altLang="en-US"/>
        </a:p>
      </dgm:t>
    </dgm:pt>
    <dgm:pt modelId="{A9C6CB59-46A6-4DE1-8750-A1BEA9141C2F}" type="pres">
      <dgm:prSet presAssocID="{645CACDC-0479-4477-A1F4-1594EF73772F}" presName="composite" presStyleCnt="0"/>
      <dgm:spPr/>
    </dgm:pt>
    <dgm:pt modelId="{A86BEBDF-A301-4865-BA5D-FD13508D62D4}" type="pres">
      <dgm:prSet presAssocID="{645CACDC-0479-4477-A1F4-1594EF73772F}" presName="parentText" presStyleLbl="alignNode1" presStyleIdx="0" presStyleCnt="4">
        <dgm:presLayoutVars>
          <dgm:chMax val="1"/>
          <dgm:bulletEnabled val="1"/>
        </dgm:presLayoutVars>
      </dgm:prSet>
      <dgm:spPr/>
      <dgm:t>
        <a:bodyPr/>
        <a:lstStyle/>
        <a:p>
          <a:endParaRPr lang="zh-TW" altLang="en-US"/>
        </a:p>
      </dgm:t>
    </dgm:pt>
    <dgm:pt modelId="{FCBB2B6B-1031-437E-AF8D-22014D7E3BD3}" type="pres">
      <dgm:prSet presAssocID="{645CACDC-0479-4477-A1F4-1594EF73772F}" presName="descendantText" presStyleLbl="alignAcc1" presStyleIdx="0" presStyleCnt="4">
        <dgm:presLayoutVars>
          <dgm:bulletEnabled val="1"/>
        </dgm:presLayoutVars>
      </dgm:prSet>
      <dgm:spPr/>
      <dgm:t>
        <a:bodyPr/>
        <a:lstStyle/>
        <a:p>
          <a:endParaRPr lang="zh-TW" altLang="en-US"/>
        </a:p>
      </dgm:t>
    </dgm:pt>
    <dgm:pt modelId="{63D6BDAB-0707-49FB-8604-904081B0771E}" type="pres">
      <dgm:prSet presAssocID="{88BEE974-A1E3-413C-BC38-A38375618086}" presName="sp" presStyleCnt="0"/>
      <dgm:spPr/>
    </dgm:pt>
    <dgm:pt modelId="{AA6FED30-F350-463F-BE40-8B1740EE327B}" type="pres">
      <dgm:prSet presAssocID="{43223018-49E7-4AF9-8928-A70FD18D7A06}" presName="composite" presStyleCnt="0"/>
      <dgm:spPr/>
    </dgm:pt>
    <dgm:pt modelId="{8D743842-EEF5-49D2-903A-9BABBA0B6D49}" type="pres">
      <dgm:prSet presAssocID="{43223018-49E7-4AF9-8928-A70FD18D7A06}" presName="parentText" presStyleLbl="alignNode1" presStyleIdx="1" presStyleCnt="4">
        <dgm:presLayoutVars>
          <dgm:chMax val="1"/>
          <dgm:bulletEnabled val="1"/>
        </dgm:presLayoutVars>
      </dgm:prSet>
      <dgm:spPr/>
      <dgm:t>
        <a:bodyPr/>
        <a:lstStyle/>
        <a:p>
          <a:endParaRPr lang="zh-TW" altLang="en-US"/>
        </a:p>
      </dgm:t>
    </dgm:pt>
    <dgm:pt modelId="{EC493CB5-2270-415A-95F0-0D65121E7AD9}" type="pres">
      <dgm:prSet presAssocID="{43223018-49E7-4AF9-8928-A70FD18D7A06}" presName="descendantText" presStyleLbl="alignAcc1" presStyleIdx="1" presStyleCnt="4">
        <dgm:presLayoutVars>
          <dgm:bulletEnabled val="1"/>
        </dgm:presLayoutVars>
      </dgm:prSet>
      <dgm:spPr/>
      <dgm:t>
        <a:bodyPr/>
        <a:lstStyle/>
        <a:p>
          <a:endParaRPr lang="zh-TW" altLang="en-US"/>
        </a:p>
      </dgm:t>
    </dgm:pt>
    <dgm:pt modelId="{691B8392-1929-4382-AB9F-19F30B694F44}" type="pres">
      <dgm:prSet presAssocID="{11F986EC-9BBF-4BC9-ADF6-EF91DCE391D0}" presName="sp" presStyleCnt="0"/>
      <dgm:spPr/>
    </dgm:pt>
    <dgm:pt modelId="{C5800810-AA13-4A06-ADFF-D7E7CD9358BF}" type="pres">
      <dgm:prSet presAssocID="{52874A07-43FA-4DA9-B072-9F66F0C00FFD}" presName="composite" presStyleCnt="0"/>
      <dgm:spPr/>
    </dgm:pt>
    <dgm:pt modelId="{73161C45-D899-4329-A764-4B5A2D7E2E57}" type="pres">
      <dgm:prSet presAssocID="{52874A07-43FA-4DA9-B072-9F66F0C00FFD}" presName="parentText" presStyleLbl="alignNode1" presStyleIdx="2" presStyleCnt="4">
        <dgm:presLayoutVars>
          <dgm:chMax val="1"/>
          <dgm:bulletEnabled val="1"/>
        </dgm:presLayoutVars>
      </dgm:prSet>
      <dgm:spPr/>
      <dgm:t>
        <a:bodyPr/>
        <a:lstStyle/>
        <a:p>
          <a:endParaRPr lang="zh-TW" altLang="en-US"/>
        </a:p>
      </dgm:t>
    </dgm:pt>
    <dgm:pt modelId="{E6741FDA-6B79-43BF-B430-9C7B60E0C4A9}" type="pres">
      <dgm:prSet presAssocID="{52874A07-43FA-4DA9-B072-9F66F0C00FFD}" presName="descendantText" presStyleLbl="alignAcc1" presStyleIdx="2" presStyleCnt="4">
        <dgm:presLayoutVars>
          <dgm:bulletEnabled val="1"/>
        </dgm:presLayoutVars>
      </dgm:prSet>
      <dgm:spPr/>
      <dgm:t>
        <a:bodyPr/>
        <a:lstStyle/>
        <a:p>
          <a:endParaRPr lang="zh-TW" altLang="en-US"/>
        </a:p>
      </dgm:t>
    </dgm:pt>
    <dgm:pt modelId="{DDA5E442-0AC4-4A8B-88EF-6836C5AF3A36}" type="pres">
      <dgm:prSet presAssocID="{C86F5A7A-9FD3-4033-8A56-CA451A7F100E}" presName="sp" presStyleCnt="0"/>
      <dgm:spPr/>
    </dgm:pt>
    <dgm:pt modelId="{B393F6EB-3D90-4077-81D2-98756C5BE070}" type="pres">
      <dgm:prSet presAssocID="{D487284E-9500-4797-8194-0FC8AAF75B87}" presName="composite" presStyleCnt="0"/>
      <dgm:spPr/>
    </dgm:pt>
    <dgm:pt modelId="{619C6640-EAE2-4A8A-AAE8-2403BDC7E68A}" type="pres">
      <dgm:prSet presAssocID="{D487284E-9500-4797-8194-0FC8AAF75B87}" presName="parentText" presStyleLbl="alignNode1" presStyleIdx="3" presStyleCnt="4">
        <dgm:presLayoutVars>
          <dgm:chMax val="1"/>
          <dgm:bulletEnabled val="1"/>
        </dgm:presLayoutVars>
      </dgm:prSet>
      <dgm:spPr/>
      <dgm:t>
        <a:bodyPr/>
        <a:lstStyle/>
        <a:p>
          <a:endParaRPr lang="zh-TW" altLang="en-US"/>
        </a:p>
      </dgm:t>
    </dgm:pt>
    <dgm:pt modelId="{C7A7D447-6DB4-48BF-A388-B5CF6F5FF967}" type="pres">
      <dgm:prSet presAssocID="{D487284E-9500-4797-8194-0FC8AAF75B87}" presName="descendantText" presStyleLbl="alignAcc1" presStyleIdx="3" presStyleCnt="4">
        <dgm:presLayoutVars>
          <dgm:bulletEnabled val="1"/>
        </dgm:presLayoutVars>
      </dgm:prSet>
      <dgm:spPr/>
      <dgm:t>
        <a:bodyPr/>
        <a:lstStyle/>
        <a:p>
          <a:endParaRPr lang="zh-TW" altLang="en-US"/>
        </a:p>
      </dgm:t>
    </dgm:pt>
  </dgm:ptLst>
  <dgm:cxnLst>
    <dgm:cxn modelId="{028341E0-9CFB-41CB-AB27-E0021688ABB3}" srcId="{43223018-49E7-4AF9-8928-A70FD18D7A06}" destId="{5AE80238-2788-46A8-9A43-E6F99B7D7F4D}" srcOrd="0" destOrd="0" parTransId="{C46B8F13-6BDB-4D08-AB10-8F5C7899D7A6}" sibTransId="{8CB00DCE-1A39-4C17-A587-3AE0BD4B15E8}"/>
    <dgm:cxn modelId="{3692283D-3168-450A-A53B-F716557CE8FB}" type="presOf" srcId="{C40E74CC-5ED9-4B8F-A529-FA9B747C1BC5}" destId="{FCBB2B6B-1031-437E-AF8D-22014D7E3BD3}" srcOrd="0" destOrd="0" presId="urn:microsoft.com/office/officeart/2005/8/layout/chevron2"/>
    <dgm:cxn modelId="{52054708-7263-4FBE-AD8D-66EC4511A247}" srcId="{19172BAA-EB94-432D-B337-8FA997801D5F}" destId="{52874A07-43FA-4DA9-B072-9F66F0C00FFD}" srcOrd="2" destOrd="0" parTransId="{C40F628A-87D6-42C2-ACE0-937EF68CE81B}" sibTransId="{C86F5A7A-9FD3-4033-8A56-CA451A7F100E}"/>
    <dgm:cxn modelId="{FDA3F99C-02C7-48DE-B11E-E5BFF7722C4D}" type="presOf" srcId="{94669CB4-6094-4EDE-87DF-69920E8A0A96}" destId="{C7A7D447-6DB4-48BF-A388-B5CF6F5FF967}" srcOrd="0" destOrd="0" presId="urn:microsoft.com/office/officeart/2005/8/layout/chevron2"/>
    <dgm:cxn modelId="{C2D4CDAF-E099-40E5-BCF5-B5E8D6AC1DC4}" srcId="{D487284E-9500-4797-8194-0FC8AAF75B87}" destId="{94669CB4-6094-4EDE-87DF-69920E8A0A96}" srcOrd="0" destOrd="0" parTransId="{587239E6-1BF4-4403-9865-CB096163488B}" sibTransId="{D6ED0767-E1C9-45B1-8DB4-853DFD707F6D}"/>
    <dgm:cxn modelId="{50D08F3D-8E38-4C5A-93B5-CF5E25F338AE}" srcId="{645CACDC-0479-4477-A1F4-1594EF73772F}" destId="{C40E74CC-5ED9-4B8F-A529-FA9B747C1BC5}" srcOrd="0" destOrd="0" parTransId="{3470EEEE-44D9-4865-A0B6-7D16543642F8}" sibTransId="{14B6A368-85B8-4C8E-BA3B-864574600DFB}"/>
    <dgm:cxn modelId="{56841909-5BF7-46AD-9E03-1068D4095BFF}" type="presOf" srcId="{52874A07-43FA-4DA9-B072-9F66F0C00FFD}" destId="{73161C45-D899-4329-A764-4B5A2D7E2E57}" srcOrd="0" destOrd="0" presId="urn:microsoft.com/office/officeart/2005/8/layout/chevron2"/>
    <dgm:cxn modelId="{051A7A17-11DB-4E01-A3C0-B4565E1578D6}" srcId="{19172BAA-EB94-432D-B337-8FA997801D5F}" destId="{645CACDC-0479-4477-A1F4-1594EF73772F}" srcOrd="0" destOrd="0" parTransId="{C18D10AB-82FD-4B9A-92B2-4D65AA339A26}" sibTransId="{88BEE974-A1E3-413C-BC38-A38375618086}"/>
    <dgm:cxn modelId="{7C6AC4F5-1BA0-4D12-B41F-3A53C93E3374}" type="presOf" srcId="{D487284E-9500-4797-8194-0FC8AAF75B87}" destId="{619C6640-EAE2-4A8A-AAE8-2403BDC7E68A}" srcOrd="0" destOrd="0" presId="urn:microsoft.com/office/officeart/2005/8/layout/chevron2"/>
    <dgm:cxn modelId="{537FF797-EABB-4BA8-88E8-45D08BC399C1}" srcId="{52874A07-43FA-4DA9-B072-9F66F0C00FFD}" destId="{2FC3C2B0-AD61-4A0C-84A3-2646019D7F3A}" srcOrd="0" destOrd="0" parTransId="{04180C2D-FC97-4452-B5B3-2DD4D51FFE27}" sibTransId="{8558E33A-D0AD-433F-BFEC-9002DF4E63EE}"/>
    <dgm:cxn modelId="{8BD2D39A-82D2-4E81-BE31-CE23E219FBFC}" srcId="{19172BAA-EB94-432D-B337-8FA997801D5F}" destId="{43223018-49E7-4AF9-8928-A70FD18D7A06}" srcOrd="1" destOrd="0" parTransId="{95C1913F-31DB-4FAD-A1C9-5D9EDB6E2847}" sibTransId="{11F986EC-9BBF-4BC9-ADF6-EF91DCE391D0}"/>
    <dgm:cxn modelId="{284B13D4-F6A9-4870-B6C2-F83720A2BAD9}" type="presOf" srcId="{43223018-49E7-4AF9-8928-A70FD18D7A06}" destId="{8D743842-EEF5-49D2-903A-9BABBA0B6D49}" srcOrd="0" destOrd="0" presId="urn:microsoft.com/office/officeart/2005/8/layout/chevron2"/>
    <dgm:cxn modelId="{C3E8FC33-2DBB-45B3-B792-6E4F41FE5DBD}" type="presOf" srcId="{5AE80238-2788-46A8-9A43-E6F99B7D7F4D}" destId="{EC493CB5-2270-415A-95F0-0D65121E7AD9}" srcOrd="0" destOrd="0" presId="urn:microsoft.com/office/officeart/2005/8/layout/chevron2"/>
    <dgm:cxn modelId="{3BEDD8F9-DBAA-493C-A13A-25DA7B4BB88C}" type="presOf" srcId="{19172BAA-EB94-432D-B337-8FA997801D5F}" destId="{6A897351-D2A8-4478-8FAE-0F6B1107FA09}" srcOrd="0" destOrd="0" presId="urn:microsoft.com/office/officeart/2005/8/layout/chevron2"/>
    <dgm:cxn modelId="{7D4E9DB2-327D-415E-89C7-0E48D13C044E}" type="presOf" srcId="{645CACDC-0479-4477-A1F4-1594EF73772F}" destId="{A86BEBDF-A301-4865-BA5D-FD13508D62D4}" srcOrd="0" destOrd="0" presId="urn:microsoft.com/office/officeart/2005/8/layout/chevron2"/>
    <dgm:cxn modelId="{F09BE449-D61F-4EF6-9872-6E96A21DE036}" type="presOf" srcId="{2FC3C2B0-AD61-4A0C-84A3-2646019D7F3A}" destId="{E6741FDA-6B79-43BF-B430-9C7B60E0C4A9}" srcOrd="0" destOrd="0" presId="urn:microsoft.com/office/officeart/2005/8/layout/chevron2"/>
    <dgm:cxn modelId="{C131DBC1-B866-41AB-A3FC-23921468B361}" srcId="{19172BAA-EB94-432D-B337-8FA997801D5F}" destId="{D487284E-9500-4797-8194-0FC8AAF75B87}" srcOrd="3" destOrd="0" parTransId="{A46EE27F-4125-42C8-9774-A2B8B709A588}" sibTransId="{E2365BA5-E9EC-4811-800E-D06F800CA108}"/>
    <dgm:cxn modelId="{54EF4B4C-81E4-4D6E-8EBA-D3943CC361BE}" type="presParOf" srcId="{6A897351-D2A8-4478-8FAE-0F6B1107FA09}" destId="{A9C6CB59-46A6-4DE1-8750-A1BEA9141C2F}" srcOrd="0" destOrd="0" presId="urn:microsoft.com/office/officeart/2005/8/layout/chevron2"/>
    <dgm:cxn modelId="{C676A495-82CB-478B-A7F9-DC887CFC0542}" type="presParOf" srcId="{A9C6CB59-46A6-4DE1-8750-A1BEA9141C2F}" destId="{A86BEBDF-A301-4865-BA5D-FD13508D62D4}" srcOrd="0" destOrd="0" presId="urn:microsoft.com/office/officeart/2005/8/layout/chevron2"/>
    <dgm:cxn modelId="{CE88B6EF-9D45-45F9-B783-A0366AB80B76}" type="presParOf" srcId="{A9C6CB59-46A6-4DE1-8750-A1BEA9141C2F}" destId="{FCBB2B6B-1031-437E-AF8D-22014D7E3BD3}" srcOrd="1" destOrd="0" presId="urn:microsoft.com/office/officeart/2005/8/layout/chevron2"/>
    <dgm:cxn modelId="{755528B2-7B49-4036-A516-7FADFDAB395C}" type="presParOf" srcId="{6A897351-D2A8-4478-8FAE-0F6B1107FA09}" destId="{63D6BDAB-0707-49FB-8604-904081B0771E}" srcOrd="1" destOrd="0" presId="urn:microsoft.com/office/officeart/2005/8/layout/chevron2"/>
    <dgm:cxn modelId="{1C41F100-9E01-49C3-88C1-66C9852986AA}" type="presParOf" srcId="{6A897351-D2A8-4478-8FAE-0F6B1107FA09}" destId="{AA6FED30-F350-463F-BE40-8B1740EE327B}" srcOrd="2" destOrd="0" presId="urn:microsoft.com/office/officeart/2005/8/layout/chevron2"/>
    <dgm:cxn modelId="{3B0BC544-2512-4B82-BC30-3820E240D535}" type="presParOf" srcId="{AA6FED30-F350-463F-BE40-8B1740EE327B}" destId="{8D743842-EEF5-49D2-903A-9BABBA0B6D49}" srcOrd="0" destOrd="0" presId="urn:microsoft.com/office/officeart/2005/8/layout/chevron2"/>
    <dgm:cxn modelId="{B67D602F-1FEB-4DAB-8DB2-67C576A8B3E2}" type="presParOf" srcId="{AA6FED30-F350-463F-BE40-8B1740EE327B}" destId="{EC493CB5-2270-415A-95F0-0D65121E7AD9}" srcOrd="1" destOrd="0" presId="urn:microsoft.com/office/officeart/2005/8/layout/chevron2"/>
    <dgm:cxn modelId="{BF303A33-C43B-421D-920B-FC3BD773FB0D}" type="presParOf" srcId="{6A897351-D2A8-4478-8FAE-0F6B1107FA09}" destId="{691B8392-1929-4382-AB9F-19F30B694F44}" srcOrd="3" destOrd="0" presId="urn:microsoft.com/office/officeart/2005/8/layout/chevron2"/>
    <dgm:cxn modelId="{F71459EB-C2D3-4159-B9D0-55CBDB615E7F}" type="presParOf" srcId="{6A897351-D2A8-4478-8FAE-0F6B1107FA09}" destId="{C5800810-AA13-4A06-ADFF-D7E7CD9358BF}" srcOrd="4" destOrd="0" presId="urn:microsoft.com/office/officeart/2005/8/layout/chevron2"/>
    <dgm:cxn modelId="{6A15E403-A99C-4C11-81A9-F207F04754DD}" type="presParOf" srcId="{C5800810-AA13-4A06-ADFF-D7E7CD9358BF}" destId="{73161C45-D899-4329-A764-4B5A2D7E2E57}" srcOrd="0" destOrd="0" presId="urn:microsoft.com/office/officeart/2005/8/layout/chevron2"/>
    <dgm:cxn modelId="{64076291-9C50-4B67-B9D5-740C23419522}" type="presParOf" srcId="{C5800810-AA13-4A06-ADFF-D7E7CD9358BF}" destId="{E6741FDA-6B79-43BF-B430-9C7B60E0C4A9}" srcOrd="1" destOrd="0" presId="urn:microsoft.com/office/officeart/2005/8/layout/chevron2"/>
    <dgm:cxn modelId="{0819C1AF-F069-4851-A464-8EAD3560C84F}" type="presParOf" srcId="{6A897351-D2A8-4478-8FAE-0F6B1107FA09}" destId="{DDA5E442-0AC4-4A8B-88EF-6836C5AF3A36}" srcOrd="5" destOrd="0" presId="urn:microsoft.com/office/officeart/2005/8/layout/chevron2"/>
    <dgm:cxn modelId="{5EC045FE-BF46-4310-BFD4-3D2BBAD4AC7F}" type="presParOf" srcId="{6A897351-D2A8-4478-8FAE-0F6B1107FA09}" destId="{B393F6EB-3D90-4077-81D2-98756C5BE070}" srcOrd="6" destOrd="0" presId="urn:microsoft.com/office/officeart/2005/8/layout/chevron2"/>
    <dgm:cxn modelId="{E662C608-289B-4E05-8FC4-C17E773478BD}" type="presParOf" srcId="{B393F6EB-3D90-4077-81D2-98756C5BE070}" destId="{619C6640-EAE2-4A8A-AAE8-2403BDC7E68A}" srcOrd="0" destOrd="0" presId="urn:microsoft.com/office/officeart/2005/8/layout/chevron2"/>
    <dgm:cxn modelId="{04219BF5-C948-4FC6-A81E-D45BE3634C1A}" type="presParOf" srcId="{B393F6EB-3D90-4077-81D2-98756C5BE070}" destId="{C7A7D447-6DB4-48BF-A388-B5CF6F5FF96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AE4AA3-9C40-4255-A057-1EB5732AD997}" type="doc">
      <dgm:prSet loTypeId="urn:microsoft.com/office/officeart/2005/8/layout/vList5" loCatId="list" qsTypeId="urn:microsoft.com/office/officeart/2005/8/quickstyle/simple5" qsCatId="simple" csTypeId="urn:microsoft.com/office/officeart/2005/8/colors/colorful4" csCatId="colorful" phldr="1"/>
      <dgm:spPr/>
      <dgm:t>
        <a:bodyPr/>
        <a:lstStyle/>
        <a:p>
          <a:endParaRPr lang="zh-TW" altLang="en-US"/>
        </a:p>
      </dgm:t>
    </dgm:pt>
    <dgm:pt modelId="{3178B8DE-B166-40CF-ACC8-07C9054D1574}">
      <dgm:prSet phldrT="[文字]"/>
      <dgm:spPr/>
      <dgm:t>
        <a:bodyPr/>
        <a:lstStyle/>
        <a:p>
          <a:r>
            <a:rPr lang="zh-TW" altLang="zh-TW" b="1" dirty="0" smtClean="0"/>
            <a:t>本團隊已有相當充分防災應變系統之經驗</a:t>
          </a:r>
          <a:endParaRPr lang="zh-TW" altLang="en-US" dirty="0"/>
        </a:p>
      </dgm:t>
    </dgm:pt>
    <dgm:pt modelId="{0E233ADA-7B51-42DB-B338-BA20A0B1A800}" type="parTrans" cxnId="{788B1C50-92BB-40F7-B853-90810D8906F2}">
      <dgm:prSet/>
      <dgm:spPr/>
      <dgm:t>
        <a:bodyPr/>
        <a:lstStyle/>
        <a:p>
          <a:endParaRPr lang="zh-TW" altLang="en-US"/>
        </a:p>
      </dgm:t>
    </dgm:pt>
    <dgm:pt modelId="{5787E7CB-9079-4572-BCC4-37D862D9DBD7}" type="sibTrans" cxnId="{788B1C50-92BB-40F7-B853-90810D8906F2}">
      <dgm:prSet/>
      <dgm:spPr/>
      <dgm:t>
        <a:bodyPr/>
        <a:lstStyle/>
        <a:p>
          <a:endParaRPr lang="zh-TW" altLang="en-US"/>
        </a:p>
      </dgm:t>
    </dgm:pt>
    <dgm:pt modelId="{D69AA974-6794-498D-BD95-09A086BCDD5C}">
      <dgm:prSet custT="1"/>
      <dgm:spPr/>
      <dgm:t>
        <a:bodyPr/>
        <a:lstStyle/>
        <a:p>
          <a:r>
            <a:rPr lang="zh-TW" altLang="zh-TW" sz="1200" smtClean="0">
              <a:effectLst/>
            </a:rPr>
            <a:t>本計畫將本團隊開發防災應變系統十年以上之經驗，並獲得相關防災競賽得獎殊榮。</a:t>
          </a:r>
          <a:endParaRPr lang="zh-TW" altLang="zh-TW" sz="1200" dirty="0">
            <a:effectLst/>
          </a:endParaRPr>
        </a:p>
      </dgm:t>
    </dgm:pt>
    <dgm:pt modelId="{D3FF13A0-9678-4593-B075-588AE52E5823}" type="parTrans" cxnId="{97BE7165-7738-41C0-AF51-6B0FB522FC05}">
      <dgm:prSet/>
      <dgm:spPr/>
      <dgm:t>
        <a:bodyPr/>
        <a:lstStyle/>
        <a:p>
          <a:endParaRPr lang="zh-TW" altLang="en-US"/>
        </a:p>
      </dgm:t>
    </dgm:pt>
    <dgm:pt modelId="{6E90855E-CABA-4A78-99C7-0AC50576A0F8}" type="sibTrans" cxnId="{97BE7165-7738-41C0-AF51-6B0FB522FC05}">
      <dgm:prSet/>
      <dgm:spPr/>
      <dgm:t>
        <a:bodyPr/>
        <a:lstStyle/>
        <a:p>
          <a:endParaRPr lang="zh-TW" altLang="en-US"/>
        </a:p>
      </dgm:t>
    </dgm:pt>
    <dgm:pt modelId="{51C6E27D-2B2E-410A-BD5D-0CAE195EB564}">
      <dgm:prSet/>
      <dgm:spPr/>
      <dgm:t>
        <a:bodyPr/>
        <a:lstStyle/>
        <a:p>
          <a:r>
            <a:rPr lang="zh-TW" altLang="zh-TW" b="1" smtClean="0"/>
            <a:t>系統可透過各項平板、手機進行各項工作</a:t>
          </a:r>
          <a:endParaRPr lang="zh-TW" altLang="zh-TW" b="1" dirty="0"/>
        </a:p>
      </dgm:t>
    </dgm:pt>
    <dgm:pt modelId="{05D7D930-BADF-4821-B749-F55D20BF91DC}" type="parTrans" cxnId="{1EED5DCA-B08D-4B52-8276-0D19994124BC}">
      <dgm:prSet/>
      <dgm:spPr/>
      <dgm:t>
        <a:bodyPr/>
        <a:lstStyle/>
        <a:p>
          <a:endParaRPr lang="zh-TW" altLang="en-US"/>
        </a:p>
      </dgm:t>
    </dgm:pt>
    <dgm:pt modelId="{8A7A9AC3-9C62-4976-A9C9-F28019442173}" type="sibTrans" cxnId="{1EED5DCA-B08D-4B52-8276-0D19994124BC}">
      <dgm:prSet/>
      <dgm:spPr/>
      <dgm:t>
        <a:bodyPr/>
        <a:lstStyle/>
        <a:p>
          <a:endParaRPr lang="zh-TW" altLang="en-US"/>
        </a:p>
      </dgm:t>
    </dgm:pt>
    <dgm:pt modelId="{A2C51AB9-C76C-4FC6-A771-E072FB11A74A}">
      <dgm:prSet custT="1"/>
      <dgm:spPr/>
      <dgm:t>
        <a:bodyPr/>
        <a:lstStyle/>
        <a:p>
          <a:r>
            <a:rPr lang="zh-TW" altLang="zh-TW" sz="1200" smtClean="0">
              <a:effectLst/>
            </a:rPr>
            <a:t>採用最新響應式網頁設計，圖台以</a:t>
          </a:r>
          <a:r>
            <a:rPr lang="en-US" altLang="zh-TW" sz="1200" smtClean="0">
              <a:effectLst/>
            </a:rPr>
            <a:t>HTML5</a:t>
          </a:r>
          <a:r>
            <a:rPr lang="zh-TW" altLang="zh-TW" sz="1200" smtClean="0">
              <a:effectLst/>
            </a:rPr>
            <a:t>技術開發，將能讓使用者能於各種裝置登入與查詢各項功能。</a:t>
          </a:r>
          <a:endParaRPr lang="zh-TW" altLang="zh-TW" sz="1200" dirty="0">
            <a:effectLst/>
          </a:endParaRPr>
        </a:p>
      </dgm:t>
    </dgm:pt>
    <dgm:pt modelId="{023B2221-3FB8-473A-9D81-41EBCBAB5C92}" type="parTrans" cxnId="{95B3340E-96FC-488E-813E-2D644769A95D}">
      <dgm:prSet/>
      <dgm:spPr/>
      <dgm:t>
        <a:bodyPr/>
        <a:lstStyle/>
        <a:p>
          <a:endParaRPr lang="zh-TW" altLang="en-US"/>
        </a:p>
      </dgm:t>
    </dgm:pt>
    <dgm:pt modelId="{C8AEB7E0-ADBC-48E0-A249-A59606F2EA7E}" type="sibTrans" cxnId="{95B3340E-96FC-488E-813E-2D644769A95D}">
      <dgm:prSet/>
      <dgm:spPr/>
      <dgm:t>
        <a:bodyPr/>
        <a:lstStyle/>
        <a:p>
          <a:endParaRPr lang="zh-TW" altLang="en-US"/>
        </a:p>
      </dgm:t>
    </dgm:pt>
    <dgm:pt modelId="{E804C0E7-6FBC-430E-8D9E-4D9E4517239E}">
      <dgm:prSet/>
      <dgm:spPr/>
      <dgm:t>
        <a:bodyPr/>
        <a:lstStyle/>
        <a:p>
          <a:r>
            <a:rPr lang="zh-TW" altLang="zh-TW" b="1" smtClean="0"/>
            <a:t>系統效能大幅提昇</a:t>
          </a:r>
          <a:endParaRPr lang="zh-TW" altLang="zh-TW" b="1" dirty="0"/>
        </a:p>
      </dgm:t>
    </dgm:pt>
    <dgm:pt modelId="{6A092528-F09B-4AD2-A485-65BD72C33DBF}" type="parTrans" cxnId="{5B7DA582-D3DB-4807-BBAA-6634F8D585A6}">
      <dgm:prSet/>
      <dgm:spPr/>
      <dgm:t>
        <a:bodyPr/>
        <a:lstStyle/>
        <a:p>
          <a:endParaRPr lang="zh-TW" altLang="en-US"/>
        </a:p>
      </dgm:t>
    </dgm:pt>
    <dgm:pt modelId="{6EEDBAF2-6FA0-4B44-8887-20CE5CF38A58}" type="sibTrans" cxnId="{5B7DA582-D3DB-4807-BBAA-6634F8D585A6}">
      <dgm:prSet/>
      <dgm:spPr/>
      <dgm:t>
        <a:bodyPr/>
        <a:lstStyle/>
        <a:p>
          <a:endParaRPr lang="zh-TW" altLang="en-US"/>
        </a:p>
      </dgm:t>
    </dgm:pt>
    <dgm:pt modelId="{A4FA7D21-DD27-4CFB-9B82-2BA1E43BCC27}">
      <dgm:prSet custT="1"/>
      <dgm:spPr/>
      <dgm:t>
        <a:bodyPr/>
        <a:lstStyle/>
        <a:p>
          <a:r>
            <a:rPr lang="zh-TW" altLang="zh-TW" sz="1200" smtClean="0">
              <a:effectLst/>
            </a:rPr>
            <a:t>搭配最新網頁快取技術，此快取技術是將動態網頁轉成靜態網頁，可能同一時間大量使用者讀取而不必導致系統停擺，可大幅提昇目前之系統處理效能。</a:t>
          </a:r>
          <a:endParaRPr lang="zh-TW" altLang="zh-TW" sz="1200" dirty="0">
            <a:effectLst/>
          </a:endParaRPr>
        </a:p>
      </dgm:t>
    </dgm:pt>
    <dgm:pt modelId="{A216F8E6-71C0-4BB5-B9A2-87B8AB70B8DF}" type="parTrans" cxnId="{53CCE99C-9D92-4612-A22B-10885BCC51C9}">
      <dgm:prSet/>
      <dgm:spPr/>
      <dgm:t>
        <a:bodyPr/>
        <a:lstStyle/>
        <a:p>
          <a:endParaRPr lang="zh-TW" altLang="en-US"/>
        </a:p>
      </dgm:t>
    </dgm:pt>
    <dgm:pt modelId="{6C906617-9388-4860-86A0-8F55DA8C0A5C}" type="sibTrans" cxnId="{53CCE99C-9D92-4612-A22B-10885BCC51C9}">
      <dgm:prSet/>
      <dgm:spPr/>
      <dgm:t>
        <a:bodyPr/>
        <a:lstStyle/>
        <a:p>
          <a:endParaRPr lang="zh-TW" altLang="en-US"/>
        </a:p>
      </dgm:t>
    </dgm:pt>
    <dgm:pt modelId="{783CAD7E-70CD-4C6D-A80D-ED42503B0BE1}">
      <dgm:prSet/>
      <dgm:spPr/>
      <dgm:t>
        <a:bodyPr/>
        <a:lstStyle/>
        <a:p>
          <a:r>
            <a:rPr lang="zh-TW" altLang="zh-TW" b="1" smtClean="0"/>
            <a:t>充分整合決策支援、地理資訊、統計圖表之高互動性管理平台</a:t>
          </a:r>
          <a:endParaRPr lang="zh-TW" altLang="zh-TW" b="1" dirty="0"/>
        </a:p>
      </dgm:t>
    </dgm:pt>
    <dgm:pt modelId="{C8B11E7A-283F-40F0-93C8-5EDEF1E66E93}" type="parTrans" cxnId="{AEA4546E-2E3C-4D2A-9BB7-43DBA5FBA751}">
      <dgm:prSet/>
      <dgm:spPr/>
      <dgm:t>
        <a:bodyPr/>
        <a:lstStyle/>
        <a:p>
          <a:endParaRPr lang="zh-TW" altLang="en-US"/>
        </a:p>
      </dgm:t>
    </dgm:pt>
    <dgm:pt modelId="{E8CD0AF9-7163-4787-9020-B89864052595}" type="sibTrans" cxnId="{AEA4546E-2E3C-4D2A-9BB7-43DBA5FBA751}">
      <dgm:prSet/>
      <dgm:spPr/>
      <dgm:t>
        <a:bodyPr/>
        <a:lstStyle/>
        <a:p>
          <a:endParaRPr lang="zh-TW" altLang="en-US"/>
        </a:p>
      </dgm:t>
    </dgm:pt>
    <dgm:pt modelId="{ACC7291C-9365-46AD-B5A7-93ABE44A9A76}">
      <dgm:prSet custT="1"/>
      <dgm:spPr/>
      <dgm:t>
        <a:bodyPr/>
        <a:lstStyle/>
        <a:p>
          <a:r>
            <a:rPr lang="zh-TW" altLang="zh-TW" sz="1200" smtClean="0">
              <a:effectLst/>
            </a:rPr>
            <a:t>系統將結合</a:t>
          </a:r>
          <a:r>
            <a:rPr lang="en-US" altLang="zh-TW" sz="1200" smtClean="0">
              <a:effectLst/>
            </a:rPr>
            <a:t>HTML5</a:t>
          </a:r>
          <a:r>
            <a:rPr lang="zh-TW" altLang="zh-TW" sz="1200" smtClean="0">
              <a:effectLst/>
            </a:rPr>
            <a:t>圖台、統計圖、</a:t>
          </a:r>
          <a:r>
            <a:rPr lang="en-US" altLang="zh-TW" sz="1200" smtClean="0">
              <a:effectLst/>
            </a:rPr>
            <a:t>Android/iPhone</a:t>
          </a:r>
          <a:r>
            <a:rPr lang="zh-TW" altLang="zh-TW" sz="1200" smtClean="0">
              <a:effectLst/>
            </a:rPr>
            <a:t>、整合簡訊即時通報機制皆屬自行開發，其中</a:t>
          </a:r>
          <a:r>
            <a:rPr lang="en-US" altLang="zh-TW" sz="1200" smtClean="0">
              <a:effectLst/>
            </a:rPr>
            <a:t>HTML5</a:t>
          </a:r>
          <a:r>
            <a:rPr lang="zh-TW" altLang="zh-TW" sz="1200" smtClean="0">
              <a:effectLst/>
            </a:rPr>
            <a:t>圖台有</a:t>
          </a:r>
          <a:r>
            <a:rPr lang="en-US" altLang="zh-TW" sz="1200" smtClean="0">
              <a:effectLst/>
            </a:rPr>
            <a:t>6</a:t>
          </a:r>
          <a:r>
            <a:rPr lang="zh-TW" altLang="zh-TW" sz="1200" smtClean="0">
              <a:effectLst/>
            </a:rPr>
            <a:t>項專利，可讓水務局達到高度客製化系統開發，不必受到軟體版權問題影響。</a:t>
          </a:r>
          <a:endParaRPr lang="zh-TW" altLang="zh-TW" sz="1200" dirty="0">
            <a:effectLst/>
          </a:endParaRPr>
        </a:p>
      </dgm:t>
    </dgm:pt>
    <dgm:pt modelId="{CC8E708D-6892-4B83-A9A5-25BFD51C93EC}" type="parTrans" cxnId="{6F224F44-9E30-4033-848C-3D19ECBC085E}">
      <dgm:prSet/>
      <dgm:spPr/>
      <dgm:t>
        <a:bodyPr/>
        <a:lstStyle/>
        <a:p>
          <a:endParaRPr lang="zh-TW" altLang="en-US"/>
        </a:p>
      </dgm:t>
    </dgm:pt>
    <dgm:pt modelId="{16A76722-6755-473B-9D96-835C9F176A11}" type="sibTrans" cxnId="{6F224F44-9E30-4033-848C-3D19ECBC085E}">
      <dgm:prSet/>
      <dgm:spPr/>
      <dgm:t>
        <a:bodyPr/>
        <a:lstStyle/>
        <a:p>
          <a:endParaRPr lang="zh-TW" altLang="en-US"/>
        </a:p>
      </dgm:t>
    </dgm:pt>
    <dgm:pt modelId="{4A7F34AD-AC7E-4248-96D8-AB34E0B34FA8}">
      <dgm:prSet/>
      <dgm:spPr/>
      <dgm:t>
        <a:bodyPr/>
        <a:lstStyle/>
        <a:p>
          <a:r>
            <a:rPr lang="zh-TW" altLang="zh-TW" b="1" smtClean="0"/>
            <a:t>可結合跨單位異質資料至本系統中</a:t>
          </a:r>
          <a:endParaRPr lang="zh-TW" altLang="zh-TW" b="1" dirty="0"/>
        </a:p>
      </dgm:t>
    </dgm:pt>
    <dgm:pt modelId="{963571F2-E874-4036-964E-AFA560A66D13}" type="parTrans" cxnId="{BFD66065-492A-4185-9065-3DCF4588748B}">
      <dgm:prSet/>
      <dgm:spPr/>
      <dgm:t>
        <a:bodyPr/>
        <a:lstStyle/>
        <a:p>
          <a:endParaRPr lang="zh-TW" altLang="en-US"/>
        </a:p>
      </dgm:t>
    </dgm:pt>
    <dgm:pt modelId="{14E964F9-48EA-4538-B43A-D5EAC9AC3D5E}" type="sibTrans" cxnId="{BFD66065-492A-4185-9065-3DCF4588748B}">
      <dgm:prSet/>
      <dgm:spPr/>
      <dgm:t>
        <a:bodyPr/>
        <a:lstStyle/>
        <a:p>
          <a:endParaRPr lang="zh-TW" altLang="en-US"/>
        </a:p>
      </dgm:t>
    </dgm:pt>
    <dgm:pt modelId="{3DA3B029-D7F5-4977-A011-2C3D95857B52}">
      <dgm:prSet custT="1"/>
      <dgm:spPr/>
      <dgm:t>
        <a:bodyPr/>
        <a:lstStyle/>
        <a:p>
          <a:r>
            <a:rPr lang="zh-TW" altLang="zh-TW" sz="1200" smtClean="0">
              <a:effectLst/>
            </a:rPr>
            <a:t>本系統所規劃之資料庫與圖台架構未來可充分整合外單位之即時資料，透過</a:t>
          </a:r>
          <a:r>
            <a:rPr lang="en-US" altLang="zh-TW" sz="1200" smtClean="0">
              <a:effectLst/>
            </a:rPr>
            <a:t>HTML5</a:t>
          </a:r>
          <a:r>
            <a:rPr lang="zh-TW" altLang="zh-TW" sz="1200" smtClean="0">
              <a:effectLst/>
            </a:rPr>
            <a:t>圖台展示目前各項災情於圖台上，可供決策者進行預警、監控、通報與訊息彙整多項任務。</a:t>
          </a:r>
          <a:endParaRPr lang="zh-TW" altLang="zh-TW" sz="1200" dirty="0">
            <a:effectLst/>
          </a:endParaRPr>
        </a:p>
      </dgm:t>
    </dgm:pt>
    <dgm:pt modelId="{77F8BB19-6426-40B5-8C37-3CFEE5B67074}" type="parTrans" cxnId="{A8D66AD9-5DBC-4D7B-A5B4-A9F85F38CAD1}">
      <dgm:prSet/>
      <dgm:spPr/>
      <dgm:t>
        <a:bodyPr/>
        <a:lstStyle/>
        <a:p>
          <a:endParaRPr lang="zh-TW" altLang="en-US"/>
        </a:p>
      </dgm:t>
    </dgm:pt>
    <dgm:pt modelId="{0EF5E06B-0F38-4BF2-882C-AF00D54E36F4}" type="sibTrans" cxnId="{A8D66AD9-5DBC-4D7B-A5B4-A9F85F38CAD1}">
      <dgm:prSet/>
      <dgm:spPr/>
      <dgm:t>
        <a:bodyPr/>
        <a:lstStyle/>
        <a:p>
          <a:endParaRPr lang="zh-TW" altLang="en-US"/>
        </a:p>
      </dgm:t>
    </dgm:pt>
    <dgm:pt modelId="{4EE6F371-8755-4160-BA0A-D3A5D125CFE4}">
      <dgm:prSet/>
      <dgm:spPr/>
      <dgm:t>
        <a:bodyPr/>
        <a:lstStyle/>
        <a:p>
          <a:r>
            <a:rPr lang="zh-TW" altLang="zh-TW" b="1" smtClean="0"/>
            <a:t>颱風期間</a:t>
          </a:r>
          <a:r>
            <a:rPr lang="en-US" altLang="zh-TW" b="1" smtClean="0"/>
            <a:t>24</a:t>
          </a:r>
          <a:r>
            <a:rPr lang="zh-TW" altLang="zh-TW" b="1" smtClean="0"/>
            <a:t>小時待命維護系統</a:t>
          </a:r>
          <a:endParaRPr lang="zh-TW" altLang="zh-TW" b="1" dirty="0"/>
        </a:p>
      </dgm:t>
    </dgm:pt>
    <dgm:pt modelId="{40D68168-9DDE-4621-B015-2FD1F14D2D46}" type="parTrans" cxnId="{749F9765-AA03-4E25-8790-70820C13824D}">
      <dgm:prSet/>
      <dgm:spPr/>
      <dgm:t>
        <a:bodyPr/>
        <a:lstStyle/>
        <a:p>
          <a:endParaRPr lang="zh-TW" altLang="en-US"/>
        </a:p>
      </dgm:t>
    </dgm:pt>
    <dgm:pt modelId="{40230FC0-4A51-49DF-A46B-B0391B37A4D7}" type="sibTrans" cxnId="{749F9765-AA03-4E25-8790-70820C13824D}">
      <dgm:prSet/>
      <dgm:spPr/>
      <dgm:t>
        <a:bodyPr/>
        <a:lstStyle/>
        <a:p>
          <a:endParaRPr lang="zh-TW" altLang="en-US"/>
        </a:p>
      </dgm:t>
    </dgm:pt>
    <dgm:pt modelId="{C0AC8A96-89C8-4DA2-8BE5-7AFE2608AD5D}">
      <dgm:prSet custT="1"/>
      <dgm:spPr/>
      <dgm:t>
        <a:bodyPr/>
        <a:lstStyle/>
        <a:p>
          <a:r>
            <a:rPr lang="zh-TW" altLang="zh-TW" sz="1200" smtClean="0">
              <a:effectLst/>
            </a:rPr>
            <a:t>本計畫將提供颱風期間</a:t>
          </a:r>
          <a:r>
            <a:rPr lang="en-US" altLang="zh-TW" sz="1200" smtClean="0">
              <a:effectLst/>
            </a:rPr>
            <a:t>24</a:t>
          </a:r>
          <a:r>
            <a:rPr lang="zh-TW" altLang="zh-TW" sz="1200" smtClean="0">
              <a:effectLst/>
            </a:rPr>
            <a:t>小時窗口，於第一時間進行客製化系統修改與確保系統穩定。</a:t>
          </a:r>
          <a:endParaRPr lang="zh-TW" altLang="zh-TW" sz="1200" dirty="0">
            <a:effectLst/>
          </a:endParaRPr>
        </a:p>
      </dgm:t>
    </dgm:pt>
    <dgm:pt modelId="{BB29E010-2AEA-4950-8232-A0506BE6DFE3}" type="parTrans" cxnId="{76F542DD-B2D2-42AA-AE45-BAD122E37457}">
      <dgm:prSet/>
      <dgm:spPr/>
      <dgm:t>
        <a:bodyPr/>
        <a:lstStyle/>
        <a:p>
          <a:endParaRPr lang="zh-TW" altLang="en-US"/>
        </a:p>
      </dgm:t>
    </dgm:pt>
    <dgm:pt modelId="{7A81E534-2BBF-47B9-B688-E8C9649B3535}" type="sibTrans" cxnId="{76F542DD-B2D2-42AA-AE45-BAD122E37457}">
      <dgm:prSet/>
      <dgm:spPr/>
      <dgm:t>
        <a:bodyPr/>
        <a:lstStyle/>
        <a:p>
          <a:endParaRPr lang="zh-TW" altLang="en-US"/>
        </a:p>
      </dgm:t>
    </dgm:pt>
    <dgm:pt modelId="{E174F007-E53E-479E-9057-AF0129E862FA}" type="pres">
      <dgm:prSet presAssocID="{5CAE4AA3-9C40-4255-A057-1EB5732AD997}" presName="Name0" presStyleCnt="0">
        <dgm:presLayoutVars>
          <dgm:dir/>
          <dgm:animLvl val="lvl"/>
          <dgm:resizeHandles val="exact"/>
        </dgm:presLayoutVars>
      </dgm:prSet>
      <dgm:spPr/>
      <dgm:t>
        <a:bodyPr/>
        <a:lstStyle/>
        <a:p>
          <a:endParaRPr lang="zh-TW" altLang="en-US"/>
        </a:p>
      </dgm:t>
    </dgm:pt>
    <dgm:pt modelId="{AC30B3D7-F9C9-4AFB-83D1-86847FBD5EE5}" type="pres">
      <dgm:prSet presAssocID="{3178B8DE-B166-40CF-ACC8-07C9054D1574}" presName="linNode" presStyleCnt="0"/>
      <dgm:spPr/>
    </dgm:pt>
    <dgm:pt modelId="{8EE0AACA-6184-449B-96F4-FF0621B9CB6C}" type="pres">
      <dgm:prSet presAssocID="{3178B8DE-B166-40CF-ACC8-07C9054D1574}" presName="parentText" presStyleLbl="node1" presStyleIdx="0" presStyleCnt="6">
        <dgm:presLayoutVars>
          <dgm:chMax val="1"/>
          <dgm:bulletEnabled val="1"/>
        </dgm:presLayoutVars>
      </dgm:prSet>
      <dgm:spPr/>
      <dgm:t>
        <a:bodyPr/>
        <a:lstStyle/>
        <a:p>
          <a:endParaRPr lang="zh-TW" altLang="en-US"/>
        </a:p>
      </dgm:t>
    </dgm:pt>
    <dgm:pt modelId="{B64AA982-9BFF-4EB3-9E14-7BECC924E2FB}" type="pres">
      <dgm:prSet presAssocID="{3178B8DE-B166-40CF-ACC8-07C9054D1574}" presName="descendantText" presStyleLbl="alignAccFollowNode1" presStyleIdx="0" presStyleCnt="6">
        <dgm:presLayoutVars>
          <dgm:bulletEnabled val="1"/>
        </dgm:presLayoutVars>
      </dgm:prSet>
      <dgm:spPr/>
      <dgm:t>
        <a:bodyPr/>
        <a:lstStyle/>
        <a:p>
          <a:endParaRPr lang="zh-TW" altLang="en-US"/>
        </a:p>
      </dgm:t>
    </dgm:pt>
    <dgm:pt modelId="{BFFA75DE-DFD0-4547-8FBF-67FBD7C141B7}" type="pres">
      <dgm:prSet presAssocID="{5787E7CB-9079-4572-BCC4-37D862D9DBD7}" presName="sp" presStyleCnt="0"/>
      <dgm:spPr/>
    </dgm:pt>
    <dgm:pt modelId="{167D6C20-0FDA-4EFC-B22E-8E291750B3D8}" type="pres">
      <dgm:prSet presAssocID="{51C6E27D-2B2E-410A-BD5D-0CAE195EB564}" presName="linNode" presStyleCnt="0"/>
      <dgm:spPr/>
    </dgm:pt>
    <dgm:pt modelId="{D1386D89-A9AF-49C4-8F7C-8928BCE3785E}" type="pres">
      <dgm:prSet presAssocID="{51C6E27D-2B2E-410A-BD5D-0CAE195EB564}" presName="parentText" presStyleLbl="node1" presStyleIdx="1" presStyleCnt="6">
        <dgm:presLayoutVars>
          <dgm:chMax val="1"/>
          <dgm:bulletEnabled val="1"/>
        </dgm:presLayoutVars>
      </dgm:prSet>
      <dgm:spPr/>
      <dgm:t>
        <a:bodyPr/>
        <a:lstStyle/>
        <a:p>
          <a:endParaRPr lang="zh-TW" altLang="en-US"/>
        </a:p>
      </dgm:t>
    </dgm:pt>
    <dgm:pt modelId="{3D2134E9-338C-41ED-8EF9-C8554A662B58}" type="pres">
      <dgm:prSet presAssocID="{51C6E27D-2B2E-410A-BD5D-0CAE195EB564}" presName="descendantText" presStyleLbl="alignAccFollowNode1" presStyleIdx="1" presStyleCnt="6">
        <dgm:presLayoutVars>
          <dgm:bulletEnabled val="1"/>
        </dgm:presLayoutVars>
      </dgm:prSet>
      <dgm:spPr/>
      <dgm:t>
        <a:bodyPr/>
        <a:lstStyle/>
        <a:p>
          <a:endParaRPr lang="zh-TW" altLang="en-US"/>
        </a:p>
      </dgm:t>
    </dgm:pt>
    <dgm:pt modelId="{5F740400-F0F9-4F6A-BC41-6C4573168BC8}" type="pres">
      <dgm:prSet presAssocID="{8A7A9AC3-9C62-4976-A9C9-F28019442173}" presName="sp" presStyleCnt="0"/>
      <dgm:spPr/>
    </dgm:pt>
    <dgm:pt modelId="{6356053D-1CD8-4FFA-B7C4-41E65CD580F8}" type="pres">
      <dgm:prSet presAssocID="{E804C0E7-6FBC-430E-8D9E-4D9E4517239E}" presName="linNode" presStyleCnt="0"/>
      <dgm:spPr/>
    </dgm:pt>
    <dgm:pt modelId="{DC84C7E9-EA80-4197-AD0C-D40A49FDF46A}" type="pres">
      <dgm:prSet presAssocID="{E804C0E7-6FBC-430E-8D9E-4D9E4517239E}" presName="parentText" presStyleLbl="node1" presStyleIdx="2" presStyleCnt="6">
        <dgm:presLayoutVars>
          <dgm:chMax val="1"/>
          <dgm:bulletEnabled val="1"/>
        </dgm:presLayoutVars>
      </dgm:prSet>
      <dgm:spPr/>
      <dgm:t>
        <a:bodyPr/>
        <a:lstStyle/>
        <a:p>
          <a:endParaRPr lang="zh-TW" altLang="en-US"/>
        </a:p>
      </dgm:t>
    </dgm:pt>
    <dgm:pt modelId="{8CC45E37-FD95-4278-8621-A6629522CD97}" type="pres">
      <dgm:prSet presAssocID="{E804C0E7-6FBC-430E-8D9E-4D9E4517239E}" presName="descendantText" presStyleLbl="alignAccFollowNode1" presStyleIdx="2" presStyleCnt="6">
        <dgm:presLayoutVars>
          <dgm:bulletEnabled val="1"/>
        </dgm:presLayoutVars>
      </dgm:prSet>
      <dgm:spPr/>
      <dgm:t>
        <a:bodyPr/>
        <a:lstStyle/>
        <a:p>
          <a:endParaRPr lang="zh-TW" altLang="en-US"/>
        </a:p>
      </dgm:t>
    </dgm:pt>
    <dgm:pt modelId="{DFEA60D8-E05B-4D30-AED7-74ADE0B8F038}" type="pres">
      <dgm:prSet presAssocID="{6EEDBAF2-6FA0-4B44-8887-20CE5CF38A58}" presName="sp" presStyleCnt="0"/>
      <dgm:spPr/>
    </dgm:pt>
    <dgm:pt modelId="{ABA903A3-FF13-4F2B-9F8A-9DCF09E7050D}" type="pres">
      <dgm:prSet presAssocID="{783CAD7E-70CD-4C6D-A80D-ED42503B0BE1}" presName="linNode" presStyleCnt="0"/>
      <dgm:spPr/>
    </dgm:pt>
    <dgm:pt modelId="{E0C3A53D-7A1F-42E4-AA22-DECED3D2F335}" type="pres">
      <dgm:prSet presAssocID="{783CAD7E-70CD-4C6D-A80D-ED42503B0BE1}" presName="parentText" presStyleLbl="node1" presStyleIdx="3" presStyleCnt="6">
        <dgm:presLayoutVars>
          <dgm:chMax val="1"/>
          <dgm:bulletEnabled val="1"/>
        </dgm:presLayoutVars>
      </dgm:prSet>
      <dgm:spPr/>
      <dgm:t>
        <a:bodyPr/>
        <a:lstStyle/>
        <a:p>
          <a:endParaRPr lang="zh-TW" altLang="en-US"/>
        </a:p>
      </dgm:t>
    </dgm:pt>
    <dgm:pt modelId="{49E9F867-4A92-497D-8CE6-DE061745E3C8}" type="pres">
      <dgm:prSet presAssocID="{783CAD7E-70CD-4C6D-A80D-ED42503B0BE1}" presName="descendantText" presStyleLbl="alignAccFollowNode1" presStyleIdx="3" presStyleCnt="6">
        <dgm:presLayoutVars>
          <dgm:bulletEnabled val="1"/>
        </dgm:presLayoutVars>
      </dgm:prSet>
      <dgm:spPr/>
      <dgm:t>
        <a:bodyPr/>
        <a:lstStyle/>
        <a:p>
          <a:endParaRPr lang="zh-TW" altLang="en-US"/>
        </a:p>
      </dgm:t>
    </dgm:pt>
    <dgm:pt modelId="{86A2EAE2-DFC7-4CD7-99B2-A1204E22E9B5}" type="pres">
      <dgm:prSet presAssocID="{E8CD0AF9-7163-4787-9020-B89864052595}" presName="sp" presStyleCnt="0"/>
      <dgm:spPr/>
    </dgm:pt>
    <dgm:pt modelId="{21109833-C39A-4C6E-A6DD-3C36B3056B9A}" type="pres">
      <dgm:prSet presAssocID="{4A7F34AD-AC7E-4248-96D8-AB34E0B34FA8}" presName="linNode" presStyleCnt="0"/>
      <dgm:spPr/>
    </dgm:pt>
    <dgm:pt modelId="{9FF69C0D-E421-4F19-A2AE-70E650546A42}" type="pres">
      <dgm:prSet presAssocID="{4A7F34AD-AC7E-4248-96D8-AB34E0B34FA8}" presName="parentText" presStyleLbl="node1" presStyleIdx="4" presStyleCnt="6">
        <dgm:presLayoutVars>
          <dgm:chMax val="1"/>
          <dgm:bulletEnabled val="1"/>
        </dgm:presLayoutVars>
      </dgm:prSet>
      <dgm:spPr/>
      <dgm:t>
        <a:bodyPr/>
        <a:lstStyle/>
        <a:p>
          <a:endParaRPr lang="zh-TW" altLang="en-US"/>
        </a:p>
      </dgm:t>
    </dgm:pt>
    <dgm:pt modelId="{8435B12B-906F-4074-8DB2-68ACD362FFB1}" type="pres">
      <dgm:prSet presAssocID="{4A7F34AD-AC7E-4248-96D8-AB34E0B34FA8}" presName="descendantText" presStyleLbl="alignAccFollowNode1" presStyleIdx="4" presStyleCnt="6">
        <dgm:presLayoutVars>
          <dgm:bulletEnabled val="1"/>
        </dgm:presLayoutVars>
      </dgm:prSet>
      <dgm:spPr/>
      <dgm:t>
        <a:bodyPr/>
        <a:lstStyle/>
        <a:p>
          <a:endParaRPr lang="zh-TW" altLang="en-US"/>
        </a:p>
      </dgm:t>
    </dgm:pt>
    <dgm:pt modelId="{4373A73F-6831-41B7-82A0-BBB0D3F16865}" type="pres">
      <dgm:prSet presAssocID="{14E964F9-48EA-4538-B43A-D5EAC9AC3D5E}" presName="sp" presStyleCnt="0"/>
      <dgm:spPr/>
    </dgm:pt>
    <dgm:pt modelId="{692AA970-4C22-4E5A-A821-DB2F34BA6891}" type="pres">
      <dgm:prSet presAssocID="{4EE6F371-8755-4160-BA0A-D3A5D125CFE4}" presName="linNode" presStyleCnt="0"/>
      <dgm:spPr/>
    </dgm:pt>
    <dgm:pt modelId="{C0A036F7-4F72-48C4-BE50-4A9CE738DDD7}" type="pres">
      <dgm:prSet presAssocID="{4EE6F371-8755-4160-BA0A-D3A5D125CFE4}" presName="parentText" presStyleLbl="node1" presStyleIdx="5" presStyleCnt="6">
        <dgm:presLayoutVars>
          <dgm:chMax val="1"/>
          <dgm:bulletEnabled val="1"/>
        </dgm:presLayoutVars>
      </dgm:prSet>
      <dgm:spPr/>
      <dgm:t>
        <a:bodyPr/>
        <a:lstStyle/>
        <a:p>
          <a:endParaRPr lang="zh-TW" altLang="en-US"/>
        </a:p>
      </dgm:t>
    </dgm:pt>
    <dgm:pt modelId="{D508CCA3-F5C5-4CFA-82DA-A4128FFEE676}" type="pres">
      <dgm:prSet presAssocID="{4EE6F371-8755-4160-BA0A-D3A5D125CFE4}" presName="descendantText" presStyleLbl="alignAccFollowNode1" presStyleIdx="5" presStyleCnt="6">
        <dgm:presLayoutVars>
          <dgm:bulletEnabled val="1"/>
        </dgm:presLayoutVars>
      </dgm:prSet>
      <dgm:spPr/>
      <dgm:t>
        <a:bodyPr/>
        <a:lstStyle/>
        <a:p>
          <a:endParaRPr lang="zh-TW" altLang="en-US"/>
        </a:p>
      </dgm:t>
    </dgm:pt>
  </dgm:ptLst>
  <dgm:cxnLst>
    <dgm:cxn modelId="{11AD74BA-7D89-46F3-B867-3BB30CF67C29}" type="presOf" srcId="{5CAE4AA3-9C40-4255-A057-1EB5732AD997}" destId="{E174F007-E53E-479E-9057-AF0129E862FA}" srcOrd="0" destOrd="0" presId="urn:microsoft.com/office/officeart/2005/8/layout/vList5"/>
    <dgm:cxn modelId="{C5DB7B66-CF38-44BB-B268-A12A2043D046}" type="presOf" srcId="{4A7F34AD-AC7E-4248-96D8-AB34E0B34FA8}" destId="{9FF69C0D-E421-4F19-A2AE-70E650546A42}" srcOrd="0" destOrd="0" presId="urn:microsoft.com/office/officeart/2005/8/layout/vList5"/>
    <dgm:cxn modelId="{D2132C0F-CB16-4223-98F4-E838C13E815C}" type="presOf" srcId="{A2C51AB9-C76C-4FC6-A771-E072FB11A74A}" destId="{3D2134E9-338C-41ED-8EF9-C8554A662B58}" srcOrd="0" destOrd="0" presId="urn:microsoft.com/office/officeart/2005/8/layout/vList5"/>
    <dgm:cxn modelId="{97BE7165-7738-41C0-AF51-6B0FB522FC05}" srcId="{3178B8DE-B166-40CF-ACC8-07C9054D1574}" destId="{D69AA974-6794-498D-BD95-09A086BCDD5C}" srcOrd="0" destOrd="0" parTransId="{D3FF13A0-9678-4593-B075-588AE52E5823}" sibTransId="{6E90855E-CABA-4A78-99C7-0AC50576A0F8}"/>
    <dgm:cxn modelId="{749F9765-AA03-4E25-8790-70820C13824D}" srcId="{5CAE4AA3-9C40-4255-A057-1EB5732AD997}" destId="{4EE6F371-8755-4160-BA0A-D3A5D125CFE4}" srcOrd="5" destOrd="0" parTransId="{40D68168-9DDE-4621-B015-2FD1F14D2D46}" sibTransId="{40230FC0-4A51-49DF-A46B-B0391B37A4D7}"/>
    <dgm:cxn modelId="{0480925B-4E56-4D80-80E3-3D1E26B55303}" type="presOf" srcId="{C0AC8A96-89C8-4DA2-8BE5-7AFE2608AD5D}" destId="{D508CCA3-F5C5-4CFA-82DA-A4128FFEE676}" srcOrd="0" destOrd="0" presId="urn:microsoft.com/office/officeart/2005/8/layout/vList5"/>
    <dgm:cxn modelId="{A44A0D1D-6B3E-484B-AD32-C393C457735F}" type="presOf" srcId="{3178B8DE-B166-40CF-ACC8-07C9054D1574}" destId="{8EE0AACA-6184-449B-96F4-FF0621B9CB6C}" srcOrd="0" destOrd="0" presId="urn:microsoft.com/office/officeart/2005/8/layout/vList5"/>
    <dgm:cxn modelId="{5B7DA582-D3DB-4807-BBAA-6634F8D585A6}" srcId="{5CAE4AA3-9C40-4255-A057-1EB5732AD997}" destId="{E804C0E7-6FBC-430E-8D9E-4D9E4517239E}" srcOrd="2" destOrd="0" parTransId="{6A092528-F09B-4AD2-A485-65BD72C33DBF}" sibTransId="{6EEDBAF2-6FA0-4B44-8887-20CE5CF38A58}"/>
    <dgm:cxn modelId="{092B623F-2D28-42A6-B2C6-FDAA800E446F}" type="presOf" srcId="{D69AA974-6794-498D-BD95-09A086BCDD5C}" destId="{B64AA982-9BFF-4EB3-9E14-7BECC924E2FB}" srcOrd="0" destOrd="0" presId="urn:microsoft.com/office/officeart/2005/8/layout/vList5"/>
    <dgm:cxn modelId="{F78D427F-2436-42DC-B642-7CF9B72F41F7}" type="presOf" srcId="{51C6E27D-2B2E-410A-BD5D-0CAE195EB564}" destId="{D1386D89-A9AF-49C4-8F7C-8928BCE3785E}" srcOrd="0" destOrd="0" presId="urn:microsoft.com/office/officeart/2005/8/layout/vList5"/>
    <dgm:cxn modelId="{AEA4546E-2E3C-4D2A-9BB7-43DBA5FBA751}" srcId="{5CAE4AA3-9C40-4255-A057-1EB5732AD997}" destId="{783CAD7E-70CD-4C6D-A80D-ED42503B0BE1}" srcOrd="3" destOrd="0" parTransId="{C8B11E7A-283F-40F0-93C8-5EDEF1E66E93}" sibTransId="{E8CD0AF9-7163-4787-9020-B89864052595}"/>
    <dgm:cxn modelId="{6B0292B9-EBA8-4711-8923-D0D23AFE9CA1}" type="presOf" srcId="{E804C0E7-6FBC-430E-8D9E-4D9E4517239E}" destId="{DC84C7E9-EA80-4197-AD0C-D40A49FDF46A}" srcOrd="0" destOrd="0" presId="urn:microsoft.com/office/officeart/2005/8/layout/vList5"/>
    <dgm:cxn modelId="{0756AF9C-3091-4C98-BF45-FAB569C58F3A}" type="presOf" srcId="{3DA3B029-D7F5-4977-A011-2C3D95857B52}" destId="{8435B12B-906F-4074-8DB2-68ACD362FFB1}" srcOrd="0" destOrd="0" presId="urn:microsoft.com/office/officeart/2005/8/layout/vList5"/>
    <dgm:cxn modelId="{A8D66AD9-5DBC-4D7B-A5B4-A9F85F38CAD1}" srcId="{4A7F34AD-AC7E-4248-96D8-AB34E0B34FA8}" destId="{3DA3B029-D7F5-4977-A011-2C3D95857B52}" srcOrd="0" destOrd="0" parTransId="{77F8BB19-6426-40B5-8C37-3CFEE5B67074}" sibTransId="{0EF5E06B-0F38-4BF2-882C-AF00D54E36F4}"/>
    <dgm:cxn modelId="{BFD66065-492A-4185-9065-3DCF4588748B}" srcId="{5CAE4AA3-9C40-4255-A057-1EB5732AD997}" destId="{4A7F34AD-AC7E-4248-96D8-AB34E0B34FA8}" srcOrd="4" destOrd="0" parTransId="{963571F2-E874-4036-964E-AFA560A66D13}" sibTransId="{14E964F9-48EA-4538-B43A-D5EAC9AC3D5E}"/>
    <dgm:cxn modelId="{4CA8C8A6-17D9-449C-A818-1D7F541BDAD3}" type="presOf" srcId="{783CAD7E-70CD-4C6D-A80D-ED42503B0BE1}" destId="{E0C3A53D-7A1F-42E4-AA22-DECED3D2F335}" srcOrd="0" destOrd="0" presId="urn:microsoft.com/office/officeart/2005/8/layout/vList5"/>
    <dgm:cxn modelId="{1EED5DCA-B08D-4B52-8276-0D19994124BC}" srcId="{5CAE4AA3-9C40-4255-A057-1EB5732AD997}" destId="{51C6E27D-2B2E-410A-BD5D-0CAE195EB564}" srcOrd="1" destOrd="0" parTransId="{05D7D930-BADF-4821-B749-F55D20BF91DC}" sibTransId="{8A7A9AC3-9C62-4976-A9C9-F28019442173}"/>
    <dgm:cxn modelId="{53CCE99C-9D92-4612-A22B-10885BCC51C9}" srcId="{E804C0E7-6FBC-430E-8D9E-4D9E4517239E}" destId="{A4FA7D21-DD27-4CFB-9B82-2BA1E43BCC27}" srcOrd="0" destOrd="0" parTransId="{A216F8E6-71C0-4BB5-B9A2-87B8AB70B8DF}" sibTransId="{6C906617-9388-4860-86A0-8F55DA8C0A5C}"/>
    <dgm:cxn modelId="{0F752B23-BB31-4339-80C9-07B13722A125}" type="presOf" srcId="{A4FA7D21-DD27-4CFB-9B82-2BA1E43BCC27}" destId="{8CC45E37-FD95-4278-8621-A6629522CD97}" srcOrd="0" destOrd="0" presId="urn:microsoft.com/office/officeart/2005/8/layout/vList5"/>
    <dgm:cxn modelId="{90735655-0405-425C-A253-BDD05087C07C}" type="presOf" srcId="{4EE6F371-8755-4160-BA0A-D3A5D125CFE4}" destId="{C0A036F7-4F72-48C4-BE50-4A9CE738DDD7}" srcOrd="0" destOrd="0" presId="urn:microsoft.com/office/officeart/2005/8/layout/vList5"/>
    <dgm:cxn modelId="{76F542DD-B2D2-42AA-AE45-BAD122E37457}" srcId="{4EE6F371-8755-4160-BA0A-D3A5D125CFE4}" destId="{C0AC8A96-89C8-4DA2-8BE5-7AFE2608AD5D}" srcOrd="0" destOrd="0" parTransId="{BB29E010-2AEA-4950-8232-A0506BE6DFE3}" sibTransId="{7A81E534-2BBF-47B9-B688-E8C9649B3535}"/>
    <dgm:cxn modelId="{A2FCC950-34D5-4DA8-B624-4DECBA385F0C}" type="presOf" srcId="{ACC7291C-9365-46AD-B5A7-93ABE44A9A76}" destId="{49E9F867-4A92-497D-8CE6-DE061745E3C8}" srcOrd="0" destOrd="0" presId="urn:microsoft.com/office/officeart/2005/8/layout/vList5"/>
    <dgm:cxn modelId="{6F224F44-9E30-4033-848C-3D19ECBC085E}" srcId="{783CAD7E-70CD-4C6D-A80D-ED42503B0BE1}" destId="{ACC7291C-9365-46AD-B5A7-93ABE44A9A76}" srcOrd="0" destOrd="0" parTransId="{CC8E708D-6892-4B83-A9A5-25BFD51C93EC}" sibTransId="{16A76722-6755-473B-9D96-835C9F176A11}"/>
    <dgm:cxn modelId="{95B3340E-96FC-488E-813E-2D644769A95D}" srcId="{51C6E27D-2B2E-410A-BD5D-0CAE195EB564}" destId="{A2C51AB9-C76C-4FC6-A771-E072FB11A74A}" srcOrd="0" destOrd="0" parTransId="{023B2221-3FB8-473A-9D81-41EBCBAB5C92}" sibTransId="{C8AEB7E0-ADBC-48E0-A249-A59606F2EA7E}"/>
    <dgm:cxn modelId="{788B1C50-92BB-40F7-B853-90810D8906F2}" srcId="{5CAE4AA3-9C40-4255-A057-1EB5732AD997}" destId="{3178B8DE-B166-40CF-ACC8-07C9054D1574}" srcOrd="0" destOrd="0" parTransId="{0E233ADA-7B51-42DB-B338-BA20A0B1A800}" sibTransId="{5787E7CB-9079-4572-BCC4-37D862D9DBD7}"/>
    <dgm:cxn modelId="{BB1BB1F2-C359-4E44-97C0-F47F83EC2B7A}" type="presParOf" srcId="{E174F007-E53E-479E-9057-AF0129E862FA}" destId="{AC30B3D7-F9C9-4AFB-83D1-86847FBD5EE5}" srcOrd="0" destOrd="0" presId="urn:microsoft.com/office/officeart/2005/8/layout/vList5"/>
    <dgm:cxn modelId="{8539B470-8F82-4510-A344-E5F4C4617A09}" type="presParOf" srcId="{AC30B3D7-F9C9-4AFB-83D1-86847FBD5EE5}" destId="{8EE0AACA-6184-449B-96F4-FF0621B9CB6C}" srcOrd="0" destOrd="0" presId="urn:microsoft.com/office/officeart/2005/8/layout/vList5"/>
    <dgm:cxn modelId="{ED49299F-E8F5-4758-8E56-787F7854B39B}" type="presParOf" srcId="{AC30B3D7-F9C9-4AFB-83D1-86847FBD5EE5}" destId="{B64AA982-9BFF-4EB3-9E14-7BECC924E2FB}" srcOrd="1" destOrd="0" presId="urn:microsoft.com/office/officeart/2005/8/layout/vList5"/>
    <dgm:cxn modelId="{9D07F905-B645-43F2-9260-315258F8B233}" type="presParOf" srcId="{E174F007-E53E-479E-9057-AF0129E862FA}" destId="{BFFA75DE-DFD0-4547-8FBF-67FBD7C141B7}" srcOrd="1" destOrd="0" presId="urn:microsoft.com/office/officeart/2005/8/layout/vList5"/>
    <dgm:cxn modelId="{A01B79F1-A07A-41A9-88B1-E1D525A379AA}" type="presParOf" srcId="{E174F007-E53E-479E-9057-AF0129E862FA}" destId="{167D6C20-0FDA-4EFC-B22E-8E291750B3D8}" srcOrd="2" destOrd="0" presId="urn:microsoft.com/office/officeart/2005/8/layout/vList5"/>
    <dgm:cxn modelId="{FFF4CB76-87D7-469E-845B-E5BCE75AFF11}" type="presParOf" srcId="{167D6C20-0FDA-4EFC-B22E-8E291750B3D8}" destId="{D1386D89-A9AF-49C4-8F7C-8928BCE3785E}" srcOrd="0" destOrd="0" presId="urn:microsoft.com/office/officeart/2005/8/layout/vList5"/>
    <dgm:cxn modelId="{B7804674-B542-4FE9-A275-A32E35481A56}" type="presParOf" srcId="{167D6C20-0FDA-4EFC-B22E-8E291750B3D8}" destId="{3D2134E9-338C-41ED-8EF9-C8554A662B58}" srcOrd="1" destOrd="0" presId="urn:microsoft.com/office/officeart/2005/8/layout/vList5"/>
    <dgm:cxn modelId="{B4D2E1DB-F6A8-433D-AFA1-2E328870D60B}" type="presParOf" srcId="{E174F007-E53E-479E-9057-AF0129E862FA}" destId="{5F740400-F0F9-4F6A-BC41-6C4573168BC8}" srcOrd="3" destOrd="0" presId="urn:microsoft.com/office/officeart/2005/8/layout/vList5"/>
    <dgm:cxn modelId="{A6EE5BE0-F4F3-4F4E-B7A7-74A3565ECFD4}" type="presParOf" srcId="{E174F007-E53E-479E-9057-AF0129E862FA}" destId="{6356053D-1CD8-4FFA-B7C4-41E65CD580F8}" srcOrd="4" destOrd="0" presId="urn:microsoft.com/office/officeart/2005/8/layout/vList5"/>
    <dgm:cxn modelId="{9DC0697A-0FFA-42D0-A243-851BCF5B9917}" type="presParOf" srcId="{6356053D-1CD8-4FFA-B7C4-41E65CD580F8}" destId="{DC84C7E9-EA80-4197-AD0C-D40A49FDF46A}" srcOrd="0" destOrd="0" presId="urn:microsoft.com/office/officeart/2005/8/layout/vList5"/>
    <dgm:cxn modelId="{16B3025C-EFED-48F9-B00A-2F9F226556A0}" type="presParOf" srcId="{6356053D-1CD8-4FFA-B7C4-41E65CD580F8}" destId="{8CC45E37-FD95-4278-8621-A6629522CD97}" srcOrd="1" destOrd="0" presId="urn:microsoft.com/office/officeart/2005/8/layout/vList5"/>
    <dgm:cxn modelId="{0151CC7A-EFD9-4ED2-BA55-E57473D24A65}" type="presParOf" srcId="{E174F007-E53E-479E-9057-AF0129E862FA}" destId="{DFEA60D8-E05B-4D30-AED7-74ADE0B8F038}" srcOrd="5" destOrd="0" presId="urn:microsoft.com/office/officeart/2005/8/layout/vList5"/>
    <dgm:cxn modelId="{85D9E6C6-19A2-4592-92B4-57B31FDAAB6E}" type="presParOf" srcId="{E174F007-E53E-479E-9057-AF0129E862FA}" destId="{ABA903A3-FF13-4F2B-9F8A-9DCF09E7050D}" srcOrd="6" destOrd="0" presId="urn:microsoft.com/office/officeart/2005/8/layout/vList5"/>
    <dgm:cxn modelId="{749A5060-FC1D-456C-992A-C171BC3C6538}" type="presParOf" srcId="{ABA903A3-FF13-4F2B-9F8A-9DCF09E7050D}" destId="{E0C3A53D-7A1F-42E4-AA22-DECED3D2F335}" srcOrd="0" destOrd="0" presId="urn:microsoft.com/office/officeart/2005/8/layout/vList5"/>
    <dgm:cxn modelId="{64995B64-E297-4211-9EDB-A4A456719225}" type="presParOf" srcId="{ABA903A3-FF13-4F2B-9F8A-9DCF09E7050D}" destId="{49E9F867-4A92-497D-8CE6-DE061745E3C8}" srcOrd="1" destOrd="0" presId="urn:microsoft.com/office/officeart/2005/8/layout/vList5"/>
    <dgm:cxn modelId="{72532E39-71A0-4C69-B9FF-4152865E9136}" type="presParOf" srcId="{E174F007-E53E-479E-9057-AF0129E862FA}" destId="{86A2EAE2-DFC7-4CD7-99B2-A1204E22E9B5}" srcOrd="7" destOrd="0" presId="urn:microsoft.com/office/officeart/2005/8/layout/vList5"/>
    <dgm:cxn modelId="{D83678F7-ACB0-42FB-A3AA-92A55B77726D}" type="presParOf" srcId="{E174F007-E53E-479E-9057-AF0129E862FA}" destId="{21109833-C39A-4C6E-A6DD-3C36B3056B9A}" srcOrd="8" destOrd="0" presId="urn:microsoft.com/office/officeart/2005/8/layout/vList5"/>
    <dgm:cxn modelId="{DD2749D4-844D-45D4-A713-941DF3533FBF}" type="presParOf" srcId="{21109833-C39A-4C6E-A6DD-3C36B3056B9A}" destId="{9FF69C0D-E421-4F19-A2AE-70E650546A42}" srcOrd="0" destOrd="0" presId="urn:microsoft.com/office/officeart/2005/8/layout/vList5"/>
    <dgm:cxn modelId="{15664EC6-CF2E-4A74-84F6-28C1EEDCDF8D}" type="presParOf" srcId="{21109833-C39A-4C6E-A6DD-3C36B3056B9A}" destId="{8435B12B-906F-4074-8DB2-68ACD362FFB1}" srcOrd="1" destOrd="0" presId="urn:microsoft.com/office/officeart/2005/8/layout/vList5"/>
    <dgm:cxn modelId="{C1ADD7B7-5FFE-4C5B-B8B1-3F5527495A97}" type="presParOf" srcId="{E174F007-E53E-479E-9057-AF0129E862FA}" destId="{4373A73F-6831-41B7-82A0-BBB0D3F16865}" srcOrd="9" destOrd="0" presId="urn:microsoft.com/office/officeart/2005/8/layout/vList5"/>
    <dgm:cxn modelId="{88FC4194-6B4A-4760-96C7-12C6366A5550}" type="presParOf" srcId="{E174F007-E53E-479E-9057-AF0129E862FA}" destId="{692AA970-4C22-4E5A-A821-DB2F34BA6891}" srcOrd="10" destOrd="0" presId="urn:microsoft.com/office/officeart/2005/8/layout/vList5"/>
    <dgm:cxn modelId="{E44E00EC-10CA-4C99-BFC8-D5BDA60A2D5E}" type="presParOf" srcId="{692AA970-4C22-4E5A-A821-DB2F34BA6891}" destId="{C0A036F7-4F72-48C4-BE50-4A9CE738DDD7}" srcOrd="0" destOrd="0" presId="urn:microsoft.com/office/officeart/2005/8/layout/vList5"/>
    <dgm:cxn modelId="{81B260FD-A7FD-4F87-B692-077197899FCF}" type="presParOf" srcId="{692AA970-4C22-4E5A-A821-DB2F34BA6891}" destId="{D508CCA3-F5C5-4CFA-82DA-A4128FFEE6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D9563F-48C2-4E8B-BB86-CEFDC4545858}" type="doc">
      <dgm:prSet loTypeId="urn:microsoft.com/office/officeart/2008/layout/HorizontalMultiLevelHierarchy" loCatId="hierarchy" qsTypeId="urn:microsoft.com/office/officeart/2005/8/quickstyle/simple4" qsCatId="simple" csTypeId="urn:microsoft.com/office/officeart/2005/8/colors/colorful3" csCatId="colorful" phldr="1"/>
      <dgm:spPr/>
      <dgm:t>
        <a:bodyPr/>
        <a:lstStyle/>
        <a:p>
          <a:endParaRPr lang="zh-TW" altLang="en-US"/>
        </a:p>
      </dgm:t>
    </dgm:pt>
    <dgm:pt modelId="{27B713A0-49C7-412D-AE25-167A6B64A70C}">
      <dgm:prSet phldrT="[文字]" custT="1"/>
      <dgm:spPr/>
      <dgm:t>
        <a:bodyPr/>
        <a:lstStyle/>
        <a:p>
          <a:r>
            <a:rPr lang="zh-TW" altLang="en-US" sz="1200" dirty="0" smtClean="0"/>
            <a:t>防災整備系統</a:t>
          </a:r>
          <a:endParaRPr lang="zh-TW" altLang="en-US" sz="1200" dirty="0"/>
        </a:p>
      </dgm:t>
    </dgm:pt>
    <dgm:pt modelId="{3DC2ECFD-C42F-4A68-91EB-A74F628ED7E0}" type="parTrans" cxnId="{F730903B-BE7F-49BF-A89C-C9D770070649}">
      <dgm:prSet/>
      <dgm:spPr/>
      <dgm:t>
        <a:bodyPr/>
        <a:lstStyle/>
        <a:p>
          <a:endParaRPr lang="zh-TW" altLang="en-US" sz="2000"/>
        </a:p>
      </dgm:t>
    </dgm:pt>
    <dgm:pt modelId="{0ADFFA22-B8DF-41A5-B174-0EF00C090D07}" type="sibTrans" cxnId="{F730903B-BE7F-49BF-A89C-C9D770070649}">
      <dgm:prSet/>
      <dgm:spPr/>
      <dgm:t>
        <a:bodyPr/>
        <a:lstStyle/>
        <a:p>
          <a:endParaRPr lang="zh-TW" altLang="en-US" sz="2000"/>
        </a:p>
      </dgm:t>
    </dgm:pt>
    <dgm:pt modelId="{6F88773C-7E00-4E0F-8956-511F66EACB36}">
      <dgm:prSet custT="1"/>
      <dgm:spPr/>
      <dgm:t>
        <a:bodyPr/>
        <a:lstStyle/>
        <a:p>
          <a:r>
            <a:rPr lang="zh-TW" altLang="en-US" sz="800" dirty="0" smtClean="0"/>
            <a:t>救災資源管理</a:t>
          </a:r>
          <a:endParaRPr lang="zh-TW" altLang="en-US" sz="800" dirty="0"/>
        </a:p>
      </dgm:t>
    </dgm:pt>
    <dgm:pt modelId="{8418A4DD-9610-4D9B-AF7A-EF37742B2112}" type="parTrans" cxnId="{09608FC0-2A33-4B07-895C-25CDE9F80651}">
      <dgm:prSet custT="1"/>
      <dgm:spPr/>
      <dgm:t>
        <a:bodyPr/>
        <a:lstStyle/>
        <a:p>
          <a:endParaRPr lang="zh-TW" altLang="en-US" sz="600"/>
        </a:p>
      </dgm:t>
    </dgm:pt>
    <dgm:pt modelId="{6C4F0774-315C-4689-9F08-690C3502D258}" type="sibTrans" cxnId="{09608FC0-2A33-4B07-895C-25CDE9F80651}">
      <dgm:prSet/>
      <dgm:spPr/>
      <dgm:t>
        <a:bodyPr/>
        <a:lstStyle/>
        <a:p>
          <a:endParaRPr lang="zh-TW" altLang="en-US" sz="2000"/>
        </a:p>
      </dgm:t>
    </dgm:pt>
    <dgm:pt modelId="{E6321367-7D60-430D-9F14-64FF4490CA79}">
      <dgm:prSet custT="1"/>
      <dgm:spPr/>
      <dgm:t>
        <a:bodyPr/>
        <a:lstStyle/>
        <a:p>
          <a:r>
            <a:rPr lang="zh-TW" altLang="en-US" sz="800" dirty="0" smtClean="0"/>
            <a:t>救災資源申請</a:t>
          </a:r>
          <a:endParaRPr lang="zh-TW" altLang="en-US" sz="800" dirty="0"/>
        </a:p>
      </dgm:t>
    </dgm:pt>
    <dgm:pt modelId="{F16739EB-6F06-45E2-A928-1B0E3D92A2BC}" type="parTrans" cxnId="{FCBF6D67-05C4-4A72-BE05-79E29C07A738}">
      <dgm:prSet custT="1"/>
      <dgm:spPr/>
      <dgm:t>
        <a:bodyPr/>
        <a:lstStyle/>
        <a:p>
          <a:endParaRPr lang="zh-TW" altLang="en-US" sz="600"/>
        </a:p>
      </dgm:t>
    </dgm:pt>
    <dgm:pt modelId="{39C00B22-4202-4F8B-A6E3-5E24B897B3ED}" type="sibTrans" cxnId="{FCBF6D67-05C4-4A72-BE05-79E29C07A738}">
      <dgm:prSet/>
      <dgm:spPr/>
      <dgm:t>
        <a:bodyPr/>
        <a:lstStyle/>
        <a:p>
          <a:endParaRPr lang="zh-TW" altLang="en-US" sz="2000"/>
        </a:p>
      </dgm:t>
    </dgm:pt>
    <dgm:pt modelId="{6919606E-B10F-4D4E-9C29-A95BD89DC31A}">
      <dgm:prSet custT="1"/>
      <dgm:spPr/>
      <dgm:t>
        <a:bodyPr/>
        <a:lstStyle/>
        <a:p>
          <a:r>
            <a:rPr lang="zh-TW" altLang="en-US" sz="800" dirty="0" smtClean="0"/>
            <a:t>救災資源設備管理</a:t>
          </a:r>
          <a:endParaRPr lang="zh-TW" altLang="en-US" sz="800" dirty="0"/>
        </a:p>
      </dgm:t>
    </dgm:pt>
    <dgm:pt modelId="{11E0F3DD-FA09-4C9F-AFBA-C93956464F5D}" type="parTrans" cxnId="{C1870B73-36FF-4A7E-97F2-E76A98BEE56B}">
      <dgm:prSet custT="1"/>
      <dgm:spPr/>
      <dgm:t>
        <a:bodyPr/>
        <a:lstStyle/>
        <a:p>
          <a:endParaRPr lang="zh-TW" altLang="en-US" sz="600"/>
        </a:p>
      </dgm:t>
    </dgm:pt>
    <dgm:pt modelId="{74127404-C41A-4D06-8389-DE06D4788034}" type="sibTrans" cxnId="{C1870B73-36FF-4A7E-97F2-E76A98BEE56B}">
      <dgm:prSet/>
      <dgm:spPr/>
      <dgm:t>
        <a:bodyPr/>
        <a:lstStyle/>
        <a:p>
          <a:endParaRPr lang="zh-TW" altLang="en-US" sz="2000"/>
        </a:p>
      </dgm:t>
    </dgm:pt>
    <dgm:pt modelId="{AEACB828-2A8B-42BC-A779-480816B7A8CC}">
      <dgm:prSet custT="1"/>
      <dgm:spPr/>
      <dgm:t>
        <a:bodyPr/>
        <a:lstStyle/>
        <a:p>
          <a:r>
            <a:rPr lang="zh-TW" altLang="en-US" sz="800" dirty="0" smtClean="0"/>
            <a:t>資源調度進度審核</a:t>
          </a:r>
          <a:endParaRPr lang="zh-TW" altLang="en-US" sz="800" dirty="0"/>
        </a:p>
      </dgm:t>
    </dgm:pt>
    <dgm:pt modelId="{E0E9270D-A011-4C61-9935-55EA8A05F97B}" type="parTrans" cxnId="{6D6767CB-AAE9-468B-A18A-1BDF764D0C3D}">
      <dgm:prSet custT="1"/>
      <dgm:spPr/>
      <dgm:t>
        <a:bodyPr/>
        <a:lstStyle/>
        <a:p>
          <a:endParaRPr lang="zh-TW" altLang="en-US" sz="600"/>
        </a:p>
      </dgm:t>
    </dgm:pt>
    <dgm:pt modelId="{4C5866FB-50F6-4092-9518-41BCC5D21523}" type="sibTrans" cxnId="{6D6767CB-AAE9-468B-A18A-1BDF764D0C3D}">
      <dgm:prSet/>
      <dgm:spPr/>
      <dgm:t>
        <a:bodyPr/>
        <a:lstStyle/>
        <a:p>
          <a:endParaRPr lang="zh-TW" altLang="en-US" sz="2000"/>
        </a:p>
      </dgm:t>
    </dgm:pt>
    <dgm:pt modelId="{82A9908A-C235-4A04-BFD7-907836116DEB}">
      <dgm:prSet custT="1"/>
      <dgm:spPr/>
      <dgm:t>
        <a:bodyPr/>
        <a:lstStyle/>
        <a:p>
          <a:r>
            <a:rPr lang="zh-TW" altLang="en-US" sz="800" dirty="0" smtClean="0"/>
            <a:t>資源現況即時查詢</a:t>
          </a:r>
          <a:endParaRPr lang="zh-TW" altLang="en-US" sz="800" dirty="0"/>
        </a:p>
      </dgm:t>
    </dgm:pt>
    <dgm:pt modelId="{71FF9EB6-45CD-472A-9E90-8E0ABFDB6AC7}" type="parTrans" cxnId="{9098B972-8DB7-40D0-8FE9-287B8AAEF70C}">
      <dgm:prSet custT="1"/>
      <dgm:spPr/>
      <dgm:t>
        <a:bodyPr/>
        <a:lstStyle/>
        <a:p>
          <a:endParaRPr lang="zh-TW" altLang="en-US" sz="600"/>
        </a:p>
      </dgm:t>
    </dgm:pt>
    <dgm:pt modelId="{9BF4CD60-3EDD-4BCE-89A3-BDE3875F5521}" type="sibTrans" cxnId="{9098B972-8DB7-40D0-8FE9-287B8AAEF70C}">
      <dgm:prSet/>
      <dgm:spPr/>
      <dgm:t>
        <a:bodyPr/>
        <a:lstStyle/>
        <a:p>
          <a:endParaRPr lang="zh-TW" altLang="en-US" sz="2000"/>
        </a:p>
      </dgm:t>
    </dgm:pt>
    <dgm:pt modelId="{A261A518-14D5-42B8-A760-5F657EF70585}">
      <dgm:prSet custT="1"/>
      <dgm:spPr/>
      <dgm:t>
        <a:bodyPr/>
        <a:lstStyle/>
        <a:p>
          <a:r>
            <a:rPr lang="zh-TW" altLang="en-US" sz="800" dirty="0" smtClean="0"/>
            <a:t>通訊錄管理</a:t>
          </a:r>
          <a:endParaRPr lang="zh-TW" altLang="en-US" sz="800" dirty="0"/>
        </a:p>
      </dgm:t>
    </dgm:pt>
    <dgm:pt modelId="{3FEBF59F-A881-4AEA-A873-3A024515D77C}" type="parTrans" cxnId="{A12C191D-19C7-4E09-804C-4C5E18DBFE1A}">
      <dgm:prSet custT="1"/>
      <dgm:spPr/>
      <dgm:t>
        <a:bodyPr/>
        <a:lstStyle/>
        <a:p>
          <a:endParaRPr lang="zh-TW" altLang="en-US" sz="600"/>
        </a:p>
      </dgm:t>
    </dgm:pt>
    <dgm:pt modelId="{E9916687-FFF0-4F42-A5C7-DFD19BF3E962}" type="sibTrans" cxnId="{A12C191D-19C7-4E09-804C-4C5E18DBFE1A}">
      <dgm:prSet/>
      <dgm:spPr/>
      <dgm:t>
        <a:bodyPr/>
        <a:lstStyle/>
        <a:p>
          <a:endParaRPr lang="zh-TW" altLang="en-US" sz="2000"/>
        </a:p>
      </dgm:t>
    </dgm:pt>
    <dgm:pt modelId="{BA88BD1E-FDA7-4F94-B578-B4E973D256EE}">
      <dgm:prSet custT="1"/>
      <dgm:spPr/>
      <dgm:t>
        <a:bodyPr/>
        <a:lstStyle/>
        <a:p>
          <a:r>
            <a:rPr lang="zh-TW" altLang="en-US" sz="800" dirty="0" smtClean="0"/>
            <a:t>廠商名冊管理</a:t>
          </a:r>
          <a:endParaRPr lang="zh-TW" altLang="en-US" sz="800" dirty="0"/>
        </a:p>
      </dgm:t>
    </dgm:pt>
    <dgm:pt modelId="{3D245FCA-F246-433E-8913-0C639DC91CD6}" type="parTrans" cxnId="{96DCD945-1143-4503-953A-B653E613C590}">
      <dgm:prSet custT="1"/>
      <dgm:spPr/>
      <dgm:t>
        <a:bodyPr/>
        <a:lstStyle/>
        <a:p>
          <a:endParaRPr lang="zh-TW" altLang="en-US" sz="600"/>
        </a:p>
      </dgm:t>
    </dgm:pt>
    <dgm:pt modelId="{26B7CADE-D01B-482C-B270-0AC36F13D946}" type="sibTrans" cxnId="{96DCD945-1143-4503-953A-B653E613C590}">
      <dgm:prSet/>
      <dgm:spPr/>
      <dgm:t>
        <a:bodyPr/>
        <a:lstStyle/>
        <a:p>
          <a:endParaRPr lang="zh-TW" altLang="en-US" sz="2000"/>
        </a:p>
      </dgm:t>
    </dgm:pt>
    <dgm:pt modelId="{DF81A6D3-0A66-419A-BD94-3BB718ECF885}">
      <dgm:prSet custT="1"/>
      <dgm:spPr/>
      <dgm:t>
        <a:bodyPr/>
        <a:lstStyle/>
        <a:p>
          <a:r>
            <a:rPr lang="zh-TW" altLang="en-US" sz="800" dirty="0" smtClean="0"/>
            <a:t>人員名冊管理</a:t>
          </a:r>
          <a:endParaRPr lang="zh-TW" altLang="en-US" sz="800" dirty="0"/>
        </a:p>
      </dgm:t>
    </dgm:pt>
    <dgm:pt modelId="{A39B7433-737A-4C45-BDF8-0FBEC620371C}" type="parTrans" cxnId="{0B019EE1-4E83-4121-B268-1156D2C3893D}">
      <dgm:prSet custT="1"/>
      <dgm:spPr/>
      <dgm:t>
        <a:bodyPr/>
        <a:lstStyle/>
        <a:p>
          <a:endParaRPr lang="zh-TW" altLang="en-US" sz="600"/>
        </a:p>
      </dgm:t>
    </dgm:pt>
    <dgm:pt modelId="{19EC0453-607B-415C-90B0-2CEECA08F284}" type="sibTrans" cxnId="{0B019EE1-4E83-4121-B268-1156D2C3893D}">
      <dgm:prSet/>
      <dgm:spPr/>
      <dgm:t>
        <a:bodyPr/>
        <a:lstStyle/>
        <a:p>
          <a:endParaRPr lang="zh-TW" altLang="en-US" sz="2000"/>
        </a:p>
      </dgm:t>
    </dgm:pt>
    <dgm:pt modelId="{C9EB698F-50E0-4935-9349-DC583EAE293F}">
      <dgm:prSet custT="1"/>
      <dgm:spPr/>
      <dgm:t>
        <a:bodyPr/>
        <a:lstStyle/>
        <a:p>
          <a:r>
            <a:rPr lang="zh-TW" altLang="en-US" sz="800" dirty="0" smtClean="0"/>
            <a:t>開口契約管理</a:t>
          </a:r>
          <a:endParaRPr lang="zh-TW" altLang="en-US" sz="800" dirty="0"/>
        </a:p>
      </dgm:t>
    </dgm:pt>
    <dgm:pt modelId="{54803813-BD79-416B-91C7-1A8ED39F63C6}" type="parTrans" cxnId="{986F3CF2-3956-4581-86FC-A16E51FA4BAC}">
      <dgm:prSet custT="1"/>
      <dgm:spPr/>
      <dgm:t>
        <a:bodyPr/>
        <a:lstStyle/>
        <a:p>
          <a:endParaRPr lang="zh-TW" altLang="en-US" sz="600"/>
        </a:p>
      </dgm:t>
    </dgm:pt>
    <dgm:pt modelId="{25181F33-A33A-4C89-8C78-A00E1FD99057}" type="sibTrans" cxnId="{986F3CF2-3956-4581-86FC-A16E51FA4BAC}">
      <dgm:prSet/>
      <dgm:spPr/>
      <dgm:t>
        <a:bodyPr/>
        <a:lstStyle/>
        <a:p>
          <a:endParaRPr lang="zh-TW" altLang="en-US" sz="2000"/>
        </a:p>
      </dgm:t>
    </dgm:pt>
    <dgm:pt modelId="{EE5E1EF0-1256-4860-9115-2B1CB17619C6}">
      <dgm:prSet custT="1"/>
      <dgm:spPr/>
      <dgm:t>
        <a:bodyPr/>
        <a:lstStyle/>
        <a:p>
          <a:r>
            <a:rPr lang="zh-TW" altLang="en-US" sz="800" dirty="0" smtClean="0"/>
            <a:t>疏散避難圖管理</a:t>
          </a:r>
          <a:endParaRPr lang="zh-TW" altLang="en-US" sz="800" dirty="0"/>
        </a:p>
      </dgm:t>
    </dgm:pt>
    <dgm:pt modelId="{F67E95D8-2CED-41BE-816E-C72E112FC8FD}" type="parTrans" cxnId="{CBD32C2C-62BF-448B-9256-C994FCD7CEB6}">
      <dgm:prSet custT="1"/>
      <dgm:spPr/>
      <dgm:t>
        <a:bodyPr/>
        <a:lstStyle/>
        <a:p>
          <a:endParaRPr lang="zh-TW" altLang="en-US" sz="600"/>
        </a:p>
      </dgm:t>
    </dgm:pt>
    <dgm:pt modelId="{7BAF97FF-B35B-47CB-8C57-699577705EBC}" type="sibTrans" cxnId="{CBD32C2C-62BF-448B-9256-C994FCD7CEB6}">
      <dgm:prSet/>
      <dgm:spPr/>
      <dgm:t>
        <a:bodyPr/>
        <a:lstStyle/>
        <a:p>
          <a:endParaRPr lang="zh-TW" altLang="en-US" sz="2000"/>
        </a:p>
      </dgm:t>
    </dgm:pt>
    <dgm:pt modelId="{F914DA5B-028D-4B2D-9EA7-218B9034B69A}">
      <dgm:prSet custT="1"/>
      <dgm:spPr/>
      <dgm:t>
        <a:bodyPr/>
        <a:lstStyle/>
        <a:p>
          <a:r>
            <a:rPr lang="zh-TW" altLang="en-US" sz="800" dirty="0" smtClean="0"/>
            <a:t>簡訊管理</a:t>
          </a:r>
          <a:endParaRPr lang="zh-TW" altLang="en-US" sz="800" dirty="0"/>
        </a:p>
      </dgm:t>
    </dgm:pt>
    <dgm:pt modelId="{8DF8A5FE-2AE4-4EBA-BCB9-4017F5539DAC}" type="parTrans" cxnId="{341F8815-3DDD-4C04-AD26-10CBBFA034DB}">
      <dgm:prSet custT="1"/>
      <dgm:spPr/>
      <dgm:t>
        <a:bodyPr/>
        <a:lstStyle/>
        <a:p>
          <a:endParaRPr lang="zh-TW" altLang="en-US" sz="600"/>
        </a:p>
      </dgm:t>
    </dgm:pt>
    <dgm:pt modelId="{D0166031-7BFF-4493-A3C1-A2D7BD016763}" type="sibTrans" cxnId="{341F8815-3DDD-4C04-AD26-10CBBFA034DB}">
      <dgm:prSet/>
      <dgm:spPr/>
      <dgm:t>
        <a:bodyPr/>
        <a:lstStyle/>
        <a:p>
          <a:endParaRPr lang="zh-TW" altLang="en-US" sz="2000"/>
        </a:p>
      </dgm:t>
    </dgm:pt>
    <dgm:pt modelId="{4EE36E38-5557-4455-ACBF-55ACCB3957EC}">
      <dgm:prSet custT="1"/>
      <dgm:spPr/>
      <dgm:t>
        <a:bodyPr/>
        <a:lstStyle/>
        <a:p>
          <a:r>
            <a:rPr lang="zh-TW" altLang="en-US" sz="800" dirty="0" smtClean="0"/>
            <a:t>簡訊群組發送</a:t>
          </a:r>
          <a:endParaRPr lang="zh-TW" altLang="en-US" sz="800" dirty="0"/>
        </a:p>
      </dgm:t>
    </dgm:pt>
    <dgm:pt modelId="{FD720D5C-C27D-4CEE-B745-9D79488FA5AF}" type="parTrans" cxnId="{DC2D23FE-4153-440D-9ECC-ABCAEAB3346D}">
      <dgm:prSet custT="1"/>
      <dgm:spPr/>
      <dgm:t>
        <a:bodyPr/>
        <a:lstStyle/>
        <a:p>
          <a:endParaRPr lang="zh-TW" altLang="en-US" sz="600"/>
        </a:p>
      </dgm:t>
    </dgm:pt>
    <dgm:pt modelId="{7175BF9F-021C-482B-BC69-900F4C110EB4}" type="sibTrans" cxnId="{DC2D23FE-4153-440D-9ECC-ABCAEAB3346D}">
      <dgm:prSet/>
      <dgm:spPr/>
      <dgm:t>
        <a:bodyPr/>
        <a:lstStyle/>
        <a:p>
          <a:endParaRPr lang="zh-TW" altLang="en-US" sz="2000"/>
        </a:p>
      </dgm:t>
    </dgm:pt>
    <dgm:pt modelId="{EB628B7E-3D5A-4E6C-9E28-7C97CB168FA0}">
      <dgm:prSet custT="1"/>
      <dgm:spPr/>
      <dgm:t>
        <a:bodyPr/>
        <a:lstStyle/>
        <a:p>
          <a:r>
            <a:rPr lang="zh-TW" altLang="en-US" sz="800" dirty="0" smtClean="0"/>
            <a:t>簡訊記錄查詢</a:t>
          </a:r>
          <a:endParaRPr lang="zh-TW" altLang="en-US" sz="800" dirty="0"/>
        </a:p>
      </dgm:t>
    </dgm:pt>
    <dgm:pt modelId="{CCF7FD44-65CC-49F9-8439-592538BCF179}" type="parTrans" cxnId="{A2810A75-A894-4127-8E6D-E2EC0F3A198B}">
      <dgm:prSet custT="1"/>
      <dgm:spPr/>
      <dgm:t>
        <a:bodyPr/>
        <a:lstStyle/>
        <a:p>
          <a:endParaRPr lang="zh-TW" altLang="en-US" sz="600"/>
        </a:p>
      </dgm:t>
    </dgm:pt>
    <dgm:pt modelId="{1C45781C-D912-4539-8D50-E84F775C331F}" type="sibTrans" cxnId="{A2810A75-A894-4127-8E6D-E2EC0F3A198B}">
      <dgm:prSet/>
      <dgm:spPr/>
      <dgm:t>
        <a:bodyPr/>
        <a:lstStyle/>
        <a:p>
          <a:endParaRPr lang="zh-TW" altLang="en-US" sz="2000"/>
        </a:p>
      </dgm:t>
    </dgm:pt>
    <dgm:pt modelId="{705BFC9B-F044-4627-AD98-752A282D2336}" type="pres">
      <dgm:prSet presAssocID="{F9D9563F-48C2-4E8B-BB86-CEFDC4545858}" presName="Name0" presStyleCnt="0">
        <dgm:presLayoutVars>
          <dgm:chPref val="1"/>
          <dgm:dir/>
          <dgm:animOne val="branch"/>
          <dgm:animLvl val="lvl"/>
          <dgm:resizeHandles val="exact"/>
        </dgm:presLayoutVars>
      </dgm:prSet>
      <dgm:spPr/>
      <dgm:t>
        <a:bodyPr/>
        <a:lstStyle/>
        <a:p>
          <a:endParaRPr lang="zh-TW" altLang="en-US"/>
        </a:p>
      </dgm:t>
    </dgm:pt>
    <dgm:pt modelId="{47369C6B-EB55-4FAA-8435-D627E884E1B1}" type="pres">
      <dgm:prSet presAssocID="{27B713A0-49C7-412D-AE25-167A6B64A70C}" presName="root1" presStyleCnt="0"/>
      <dgm:spPr/>
    </dgm:pt>
    <dgm:pt modelId="{E318385E-6DE7-4C0B-9953-0CE761D6B6EB}" type="pres">
      <dgm:prSet presAssocID="{27B713A0-49C7-412D-AE25-167A6B64A70C}" presName="LevelOneTextNode" presStyleLbl="node0" presStyleIdx="0" presStyleCnt="1">
        <dgm:presLayoutVars>
          <dgm:chPref val="3"/>
        </dgm:presLayoutVars>
      </dgm:prSet>
      <dgm:spPr/>
      <dgm:t>
        <a:bodyPr/>
        <a:lstStyle/>
        <a:p>
          <a:endParaRPr lang="zh-TW" altLang="en-US"/>
        </a:p>
      </dgm:t>
    </dgm:pt>
    <dgm:pt modelId="{9FD75BF6-3831-4AFA-AB2C-7D6DA80F28A1}" type="pres">
      <dgm:prSet presAssocID="{27B713A0-49C7-412D-AE25-167A6B64A70C}" presName="level2hierChild" presStyleCnt="0"/>
      <dgm:spPr/>
    </dgm:pt>
    <dgm:pt modelId="{A579689D-A402-4DF5-A1C1-DF6F8DA39A7C}" type="pres">
      <dgm:prSet presAssocID="{8418A4DD-9610-4D9B-AF7A-EF37742B2112}" presName="conn2-1" presStyleLbl="parChTrans1D2" presStyleIdx="0" presStyleCnt="5"/>
      <dgm:spPr/>
      <dgm:t>
        <a:bodyPr/>
        <a:lstStyle/>
        <a:p>
          <a:endParaRPr lang="zh-TW" altLang="en-US"/>
        </a:p>
      </dgm:t>
    </dgm:pt>
    <dgm:pt modelId="{F6C2EE44-2C96-40B2-A875-1426FF1DBCB6}" type="pres">
      <dgm:prSet presAssocID="{8418A4DD-9610-4D9B-AF7A-EF37742B2112}" presName="connTx" presStyleLbl="parChTrans1D2" presStyleIdx="0" presStyleCnt="5"/>
      <dgm:spPr/>
      <dgm:t>
        <a:bodyPr/>
        <a:lstStyle/>
        <a:p>
          <a:endParaRPr lang="zh-TW" altLang="en-US"/>
        </a:p>
      </dgm:t>
    </dgm:pt>
    <dgm:pt modelId="{FDB11E7B-7ABB-4472-A34C-20447CDFB853}" type="pres">
      <dgm:prSet presAssocID="{6F88773C-7E00-4E0F-8956-511F66EACB36}" presName="root2" presStyleCnt="0"/>
      <dgm:spPr/>
    </dgm:pt>
    <dgm:pt modelId="{B9E283DC-8114-4A1A-ADD1-4AC027AAB156}" type="pres">
      <dgm:prSet presAssocID="{6F88773C-7E00-4E0F-8956-511F66EACB36}" presName="LevelTwoTextNode" presStyleLbl="node2" presStyleIdx="0" presStyleCnt="5">
        <dgm:presLayoutVars>
          <dgm:chPref val="3"/>
        </dgm:presLayoutVars>
      </dgm:prSet>
      <dgm:spPr/>
      <dgm:t>
        <a:bodyPr/>
        <a:lstStyle/>
        <a:p>
          <a:endParaRPr lang="zh-TW" altLang="en-US"/>
        </a:p>
      </dgm:t>
    </dgm:pt>
    <dgm:pt modelId="{21D17A33-14C9-4E1D-96D9-B98C0ECC1F19}" type="pres">
      <dgm:prSet presAssocID="{6F88773C-7E00-4E0F-8956-511F66EACB36}" presName="level3hierChild" presStyleCnt="0"/>
      <dgm:spPr/>
    </dgm:pt>
    <dgm:pt modelId="{A19C6D2C-C8A0-45D6-8716-4F56614F235E}" type="pres">
      <dgm:prSet presAssocID="{F16739EB-6F06-45E2-A928-1B0E3D92A2BC}" presName="conn2-1" presStyleLbl="parChTrans1D3" presStyleIdx="0" presStyleCnt="8"/>
      <dgm:spPr/>
      <dgm:t>
        <a:bodyPr/>
        <a:lstStyle/>
        <a:p>
          <a:endParaRPr lang="zh-TW" altLang="en-US"/>
        </a:p>
      </dgm:t>
    </dgm:pt>
    <dgm:pt modelId="{FD7A82F4-A427-4EE7-9C2A-0437FF5B47D8}" type="pres">
      <dgm:prSet presAssocID="{F16739EB-6F06-45E2-A928-1B0E3D92A2BC}" presName="connTx" presStyleLbl="parChTrans1D3" presStyleIdx="0" presStyleCnt="8"/>
      <dgm:spPr/>
      <dgm:t>
        <a:bodyPr/>
        <a:lstStyle/>
        <a:p>
          <a:endParaRPr lang="zh-TW" altLang="en-US"/>
        </a:p>
      </dgm:t>
    </dgm:pt>
    <dgm:pt modelId="{09145520-40AE-445E-ABD0-8B68439FAD28}" type="pres">
      <dgm:prSet presAssocID="{E6321367-7D60-430D-9F14-64FF4490CA79}" presName="root2" presStyleCnt="0"/>
      <dgm:spPr/>
    </dgm:pt>
    <dgm:pt modelId="{279B744E-9778-4980-85E1-CB37CFC129DA}" type="pres">
      <dgm:prSet presAssocID="{E6321367-7D60-430D-9F14-64FF4490CA79}" presName="LevelTwoTextNode" presStyleLbl="node3" presStyleIdx="0" presStyleCnt="8">
        <dgm:presLayoutVars>
          <dgm:chPref val="3"/>
        </dgm:presLayoutVars>
      </dgm:prSet>
      <dgm:spPr/>
      <dgm:t>
        <a:bodyPr/>
        <a:lstStyle/>
        <a:p>
          <a:endParaRPr lang="zh-TW" altLang="en-US"/>
        </a:p>
      </dgm:t>
    </dgm:pt>
    <dgm:pt modelId="{F71D0B93-DA8B-4F57-8C7E-6FEDF834F690}" type="pres">
      <dgm:prSet presAssocID="{E6321367-7D60-430D-9F14-64FF4490CA79}" presName="level3hierChild" presStyleCnt="0"/>
      <dgm:spPr/>
    </dgm:pt>
    <dgm:pt modelId="{F9C44AD0-07D7-4138-809E-3061C426A17F}" type="pres">
      <dgm:prSet presAssocID="{11E0F3DD-FA09-4C9F-AFBA-C93956464F5D}" presName="conn2-1" presStyleLbl="parChTrans1D3" presStyleIdx="1" presStyleCnt="8"/>
      <dgm:spPr/>
      <dgm:t>
        <a:bodyPr/>
        <a:lstStyle/>
        <a:p>
          <a:endParaRPr lang="zh-TW" altLang="en-US"/>
        </a:p>
      </dgm:t>
    </dgm:pt>
    <dgm:pt modelId="{FC1E46B7-DF0F-4321-94C6-07B56133C9CE}" type="pres">
      <dgm:prSet presAssocID="{11E0F3DD-FA09-4C9F-AFBA-C93956464F5D}" presName="connTx" presStyleLbl="parChTrans1D3" presStyleIdx="1" presStyleCnt="8"/>
      <dgm:spPr/>
      <dgm:t>
        <a:bodyPr/>
        <a:lstStyle/>
        <a:p>
          <a:endParaRPr lang="zh-TW" altLang="en-US"/>
        </a:p>
      </dgm:t>
    </dgm:pt>
    <dgm:pt modelId="{B3C8F6EB-81B5-44BF-B182-7FF1111D9CA2}" type="pres">
      <dgm:prSet presAssocID="{6919606E-B10F-4D4E-9C29-A95BD89DC31A}" presName="root2" presStyleCnt="0"/>
      <dgm:spPr/>
    </dgm:pt>
    <dgm:pt modelId="{3AE48C59-3DD6-4296-9C5B-3CC1A2B58FDE}" type="pres">
      <dgm:prSet presAssocID="{6919606E-B10F-4D4E-9C29-A95BD89DC31A}" presName="LevelTwoTextNode" presStyleLbl="node3" presStyleIdx="1" presStyleCnt="8">
        <dgm:presLayoutVars>
          <dgm:chPref val="3"/>
        </dgm:presLayoutVars>
      </dgm:prSet>
      <dgm:spPr/>
      <dgm:t>
        <a:bodyPr/>
        <a:lstStyle/>
        <a:p>
          <a:endParaRPr lang="zh-TW" altLang="en-US"/>
        </a:p>
      </dgm:t>
    </dgm:pt>
    <dgm:pt modelId="{7BFA4EEB-7ADF-45AA-85D6-5E4DCFFB070C}" type="pres">
      <dgm:prSet presAssocID="{6919606E-B10F-4D4E-9C29-A95BD89DC31A}" presName="level3hierChild" presStyleCnt="0"/>
      <dgm:spPr/>
    </dgm:pt>
    <dgm:pt modelId="{61613B67-7E3E-46E5-9C27-3C1473A1449F}" type="pres">
      <dgm:prSet presAssocID="{E0E9270D-A011-4C61-9935-55EA8A05F97B}" presName="conn2-1" presStyleLbl="parChTrans1D3" presStyleIdx="2" presStyleCnt="8"/>
      <dgm:spPr/>
      <dgm:t>
        <a:bodyPr/>
        <a:lstStyle/>
        <a:p>
          <a:endParaRPr lang="zh-TW" altLang="en-US"/>
        </a:p>
      </dgm:t>
    </dgm:pt>
    <dgm:pt modelId="{3F3A2E2B-A289-4DBD-93C6-871750360902}" type="pres">
      <dgm:prSet presAssocID="{E0E9270D-A011-4C61-9935-55EA8A05F97B}" presName="connTx" presStyleLbl="parChTrans1D3" presStyleIdx="2" presStyleCnt="8"/>
      <dgm:spPr/>
      <dgm:t>
        <a:bodyPr/>
        <a:lstStyle/>
        <a:p>
          <a:endParaRPr lang="zh-TW" altLang="en-US"/>
        </a:p>
      </dgm:t>
    </dgm:pt>
    <dgm:pt modelId="{D1F611E0-D1F1-4662-A007-8E239F6387CD}" type="pres">
      <dgm:prSet presAssocID="{AEACB828-2A8B-42BC-A779-480816B7A8CC}" presName="root2" presStyleCnt="0"/>
      <dgm:spPr/>
    </dgm:pt>
    <dgm:pt modelId="{00A6D975-27B3-4FFF-B34A-371AED49507C}" type="pres">
      <dgm:prSet presAssocID="{AEACB828-2A8B-42BC-A779-480816B7A8CC}" presName="LevelTwoTextNode" presStyleLbl="node3" presStyleIdx="2" presStyleCnt="8">
        <dgm:presLayoutVars>
          <dgm:chPref val="3"/>
        </dgm:presLayoutVars>
      </dgm:prSet>
      <dgm:spPr/>
      <dgm:t>
        <a:bodyPr/>
        <a:lstStyle/>
        <a:p>
          <a:endParaRPr lang="zh-TW" altLang="en-US"/>
        </a:p>
      </dgm:t>
    </dgm:pt>
    <dgm:pt modelId="{622E999A-4514-42A8-A800-DF9338F7A38C}" type="pres">
      <dgm:prSet presAssocID="{AEACB828-2A8B-42BC-A779-480816B7A8CC}" presName="level3hierChild" presStyleCnt="0"/>
      <dgm:spPr/>
    </dgm:pt>
    <dgm:pt modelId="{28A9A68F-4C74-40F6-B401-E8C133DD296A}" type="pres">
      <dgm:prSet presAssocID="{71FF9EB6-45CD-472A-9E90-8E0ABFDB6AC7}" presName="conn2-1" presStyleLbl="parChTrans1D3" presStyleIdx="3" presStyleCnt="8"/>
      <dgm:spPr/>
      <dgm:t>
        <a:bodyPr/>
        <a:lstStyle/>
        <a:p>
          <a:endParaRPr lang="zh-TW" altLang="en-US"/>
        </a:p>
      </dgm:t>
    </dgm:pt>
    <dgm:pt modelId="{992F0260-ED0E-4B1A-8EBF-F60C81789548}" type="pres">
      <dgm:prSet presAssocID="{71FF9EB6-45CD-472A-9E90-8E0ABFDB6AC7}" presName="connTx" presStyleLbl="parChTrans1D3" presStyleIdx="3" presStyleCnt="8"/>
      <dgm:spPr/>
      <dgm:t>
        <a:bodyPr/>
        <a:lstStyle/>
        <a:p>
          <a:endParaRPr lang="zh-TW" altLang="en-US"/>
        </a:p>
      </dgm:t>
    </dgm:pt>
    <dgm:pt modelId="{1DE53609-8078-4031-B14E-DE997DD44851}" type="pres">
      <dgm:prSet presAssocID="{82A9908A-C235-4A04-BFD7-907836116DEB}" presName="root2" presStyleCnt="0"/>
      <dgm:spPr/>
    </dgm:pt>
    <dgm:pt modelId="{C80E380A-CA81-4437-B64A-9ADDD635D2C0}" type="pres">
      <dgm:prSet presAssocID="{82A9908A-C235-4A04-BFD7-907836116DEB}" presName="LevelTwoTextNode" presStyleLbl="node3" presStyleIdx="3" presStyleCnt="8">
        <dgm:presLayoutVars>
          <dgm:chPref val="3"/>
        </dgm:presLayoutVars>
      </dgm:prSet>
      <dgm:spPr/>
      <dgm:t>
        <a:bodyPr/>
        <a:lstStyle/>
        <a:p>
          <a:endParaRPr lang="zh-TW" altLang="en-US"/>
        </a:p>
      </dgm:t>
    </dgm:pt>
    <dgm:pt modelId="{5538EFF4-70B6-49F7-BED3-A39A95C3B3A9}" type="pres">
      <dgm:prSet presAssocID="{82A9908A-C235-4A04-BFD7-907836116DEB}" presName="level3hierChild" presStyleCnt="0"/>
      <dgm:spPr/>
    </dgm:pt>
    <dgm:pt modelId="{41D23EC4-C841-490A-BD1F-0E3A5B8AAC8E}" type="pres">
      <dgm:prSet presAssocID="{3FEBF59F-A881-4AEA-A873-3A024515D77C}" presName="conn2-1" presStyleLbl="parChTrans1D2" presStyleIdx="1" presStyleCnt="5"/>
      <dgm:spPr/>
      <dgm:t>
        <a:bodyPr/>
        <a:lstStyle/>
        <a:p>
          <a:endParaRPr lang="zh-TW" altLang="en-US"/>
        </a:p>
      </dgm:t>
    </dgm:pt>
    <dgm:pt modelId="{FCD220C9-AC5B-422D-BFB2-2FDC739F8895}" type="pres">
      <dgm:prSet presAssocID="{3FEBF59F-A881-4AEA-A873-3A024515D77C}" presName="connTx" presStyleLbl="parChTrans1D2" presStyleIdx="1" presStyleCnt="5"/>
      <dgm:spPr/>
      <dgm:t>
        <a:bodyPr/>
        <a:lstStyle/>
        <a:p>
          <a:endParaRPr lang="zh-TW" altLang="en-US"/>
        </a:p>
      </dgm:t>
    </dgm:pt>
    <dgm:pt modelId="{9CEFAD1F-B02E-4414-BF90-5D6F6262DEB8}" type="pres">
      <dgm:prSet presAssocID="{A261A518-14D5-42B8-A760-5F657EF70585}" presName="root2" presStyleCnt="0"/>
      <dgm:spPr/>
    </dgm:pt>
    <dgm:pt modelId="{B6B462AE-F03A-4D4E-81E8-DB73A66F8D09}" type="pres">
      <dgm:prSet presAssocID="{A261A518-14D5-42B8-A760-5F657EF70585}" presName="LevelTwoTextNode" presStyleLbl="node2" presStyleIdx="1" presStyleCnt="5">
        <dgm:presLayoutVars>
          <dgm:chPref val="3"/>
        </dgm:presLayoutVars>
      </dgm:prSet>
      <dgm:spPr/>
      <dgm:t>
        <a:bodyPr/>
        <a:lstStyle/>
        <a:p>
          <a:endParaRPr lang="zh-TW" altLang="en-US"/>
        </a:p>
      </dgm:t>
    </dgm:pt>
    <dgm:pt modelId="{F70C9168-EB5A-454A-B844-9B920A8F83F3}" type="pres">
      <dgm:prSet presAssocID="{A261A518-14D5-42B8-A760-5F657EF70585}" presName="level3hierChild" presStyleCnt="0"/>
      <dgm:spPr/>
    </dgm:pt>
    <dgm:pt modelId="{94A2D174-8D71-46B1-83EB-F53FFED00A26}" type="pres">
      <dgm:prSet presAssocID="{3D245FCA-F246-433E-8913-0C639DC91CD6}" presName="conn2-1" presStyleLbl="parChTrans1D3" presStyleIdx="4" presStyleCnt="8"/>
      <dgm:spPr/>
      <dgm:t>
        <a:bodyPr/>
        <a:lstStyle/>
        <a:p>
          <a:endParaRPr lang="zh-TW" altLang="en-US"/>
        </a:p>
      </dgm:t>
    </dgm:pt>
    <dgm:pt modelId="{23B987EA-7EAE-4002-9BD0-470AF4BFA586}" type="pres">
      <dgm:prSet presAssocID="{3D245FCA-F246-433E-8913-0C639DC91CD6}" presName="connTx" presStyleLbl="parChTrans1D3" presStyleIdx="4" presStyleCnt="8"/>
      <dgm:spPr/>
      <dgm:t>
        <a:bodyPr/>
        <a:lstStyle/>
        <a:p>
          <a:endParaRPr lang="zh-TW" altLang="en-US"/>
        </a:p>
      </dgm:t>
    </dgm:pt>
    <dgm:pt modelId="{F5F50C7D-6185-44C6-931F-822D791EFDFE}" type="pres">
      <dgm:prSet presAssocID="{BA88BD1E-FDA7-4F94-B578-B4E973D256EE}" presName="root2" presStyleCnt="0"/>
      <dgm:spPr/>
    </dgm:pt>
    <dgm:pt modelId="{2F9EEC29-2A74-46EF-9D5C-CB1F296DA759}" type="pres">
      <dgm:prSet presAssocID="{BA88BD1E-FDA7-4F94-B578-B4E973D256EE}" presName="LevelTwoTextNode" presStyleLbl="node3" presStyleIdx="4" presStyleCnt="8">
        <dgm:presLayoutVars>
          <dgm:chPref val="3"/>
        </dgm:presLayoutVars>
      </dgm:prSet>
      <dgm:spPr/>
      <dgm:t>
        <a:bodyPr/>
        <a:lstStyle/>
        <a:p>
          <a:endParaRPr lang="zh-TW" altLang="en-US"/>
        </a:p>
      </dgm:t>
    </dgm:pt>
    <dgm:pt modelId="{79B73737-FBD9-45E4-805F-2317BBFBE10D}" type="pres">
      <dgm:prSet presAssocID="{BA88BD1E-FDA7-4F94-B578-B4E973D256EE}" presName="level3hierChild" presStyleCnt="0"/>
      <dgm:spPr/>
    </dgm:pt>
    <dgm:pt modelId="{4C165C37-8E23-4A68-A9A3-D887E923D13E}" type="pres">
      <dgm:prSet presAssocID="{A39B7433-737A-4C45-BDF8-0FBEC620371C}" presName="conn2-1" presStyleLbl="parChTrans1D3" presStyleIdx="5" presStyleCnt="8"/>
      <dgm:spPr/>
      <dgm:t>
        <a:bodyPr/>
        <a:lstStyle/>
        <a:p>
          <a:endParaRPr lang="zh-TW" altLang="en-US"/>
        </a:p>
      </dgm:t>
    </dgm:pt>
    <dgm:pt modelId="{E241A411-309D-4894-9D9B-AB540DAD2898}" type="pres">
      <dgm:prSet presAssocID="{A39B7433-737A-4C45-BDF8-0FBEC620371C}" presName="connTx" presStyleLbl="parChTrans1D3" presStyleIdx="5" presStyleCnt="8"/>
      <dgm:spPr/>
      <dgm:t>
        <a:bodyPr/>
        <a:lstStyle/>
        <a:p>
          <a:endParaRPr lang="zh-TW" altLang="en-US"/>
        </a:p>
      </dgm:t>
    </dgm:pt>
    <dgm:pt modelId="{E47AF459-2B56-4919-B5FE-64D08FAC92B9}" type="pres">
      <dgm:prSet presAssocID="{DF81A6D3-0A66-419A-BD94-3BB718ECF885}" presName="root2" presStyleCnt="0"/>
      <dgm:spPr/>
    </dgm:pt>
    <dgm:pt modelId="{5A1F8A38-EB4D-4FBE-B367-7E1BABB1CBD9}" type="pres">
      <dgm:prSet presAssocID="{DF81A6D3-0A66-419A-BD94-3BB718ECF885}" presName="LevelTwoTextNode" presStyleLbl="node3" presStyleIdx="5" presStyleCnt="8">
        <dgm:presLayoutVars>
          <dgm:chPref val="3"/>
        </dgm:presLayoutVars>
      </dgm:prSet>
      <dgm:spPr/>
      <dgm:t>
        <a:bodyPr/>
        <a:lstStyle/>
        <a:p>
          <a:endParaRPr lang="zh-TW" altLang="en-US"/>
        </a:p>
      </dgm:t>
    </dgm:pt>
    <dgm:pt modelId="{CC10457B-04A2-4DAB-9B8E-9A6D02484225}" type="pres">
      <dgm:prSet presAssocID="{DF81A6D3-0A66-419A-BD94-3BB718ECF885}" presName="level3hierChild" presStyleCnt="0"/>
      <dgm:spPr/>
    </dgm:pt>
    <dgm:pt modelId="{48839E61-9901-4A6E-A7BA-111B5CFFEA9F}" type="pres">
      <dgm:prSet presAssocID="{54803813-BD79-416B-91C7-1A8ED39F63C6}" presName="conn2-1" presStyleLbl="parChTrans1D2" presStyleIdx="2" presStyleCnt="5"/>
      <dgm:spPr/>
      <dgm:t>
        <a:bodyPr/>
        <a:lstStyle/>
        <a:p>
          <a:endParaRPr lang="zh-TW" altLang="en-US"/>
        </a:p>
      </dgm:t>
    </dgm:pt>
    <dgm:pt modelId="{C8F61426-AD24-428D-9CA7-A4BEF76425EB}" type="pres">
      <dgm:prSet presAssocID="{54803813-BD79-416B-91C7-1A8ED39F63C6}" presName="connTx" presStyleLbl="parChTrans1D2" presStyleIdx="2" presStyleCnt="5"/>
      <dgm:spPr/>
      <dgm:t>
        <a:bodyPr/>
        <a:lstStyle/>
        <a:p>
          <a:endParaRPr lang="zh-TW" altLang="en-US"/>
        </a:p>
      </dgm:t>
    </dgm:pt>
    <dgm:pt modelId="{6ECD1079-95BC-4D43-973E-CEDDE19040B5}" type="pres">
      <dgm:prSet presAssocID="{C9EB698F-50E0-4935-9349-DC583EAE293F}" presName="root2" presStyleCnt="0"/>
      <dgm:spPr/>
    </dgm:pt>
    <dgm:pt modelId="{09AEA7E4-F0DA-4700-98E0-C91237AA63EB}" type="pres">
      <dgm:prSet presAssocID="{C9EB698F-50E0-4935-9349-DC583EAE293F}" presName="LevelTwoTextNode" presStyleLbl="node2" presStyleIdx="2" presStyleCnt="5">
        <dgm:presLayoutVars>
          <dgm:chPref val="3"/>
        </dgm:presLayoutVars>
      </dgm:prSet>
      <dgm:spPr/>
      <dgm:t>
        <a:bodyPr/>
        <a:lstStyle/>
        <a:p>
          <a:endParaRPr lang="zh-TW" altLang="en-US"/>
        </a:p>
      </dgm:t>
    </dgm:pt>
    <dgm:pt modelId="{F619F28E-CB8F-4881-93CB-1D9A2756C2BE}" type="pres">
      <dgm:prSet presAssocID="{C9EB698F-50E0-4935-9349-DC583EAE293F}" presName="level3hierChild" presStyleCnt="0"/>
      <dgm:spPr/>
    </dgm:pt>
    <dgm:pt modelId="{325186BF-AA55-4385-BDEC-F189D7E32A23}" type="pres">
      <dgm:prSet presAssocID="{F67E95D8-2CED-41BE-816E-C72E112FC8FD}" presName="conn2-1" presStyleLbl="parChTrans1D2" presStyleIdx="3" presStyleCnt="5"/>
      <dgm:spPr/>
      <dgm:t>
        <a:bodyPr/>
        <a:lstStyle/>
        <a:p>
          <a:endParaRPr lang="zh-TW" altLang="en-US"/>
        </a:p>
      </dgm:t>
    </dgm:pt>
    <dgm:pt modelId="{7FB788BC-8193-44BF-B3C9-6821A67B7AAD}" type="pres">
      <dgm:prSet presAssocID="{F67E95D8-2CED-41BE-816E-C72E112FC8FD}" presName="connTx" presStyleLbl="parChTrans1D2" presStyleIdx="3" presStyleCnt="5"/>
      <dgm:spPr/>
      <dgm:t>
        <a:bodyPr/>
        <a:lstStyle/>
        <a:p>
          <a:endParaRPr lang="zh-TW" altLang="en-US"/>
        </a:p>
      </dgm:t>
    </dgm:pt>
    <dgm:pt modelId="{D6EFBD23-57EF-47D8-A895-2807920A63E6}" type="pres">
      <dgm:prSet presAssocID="{EE5E1EF0-1256-4860-9115-2B1CB17619C6}" presName="root2" presStyleCnt="0"/>
      <dgm:spPr/>
    </dgm:pt>
    <dgm:pt modelId="{10A48217-1582-4FDE-ACD2-5B9110F89632}" type="pres">
      <dgm:prSet presAssocID="{EE5E1EF0-1256-4860-9115-2B1CB17619C6}" presName="LevelTwoTextNode" presStyleLbl="node2" presStyleIdx="3" presStyleCnt="5">
        <dgm:presLayoutVars>
          <dgm:chPref val="3"/>
        </dgm:presLayoutVars>
      </dgm:prSet>
      <dgm:spPr/>
      <dgm:t>
        <a:bodyPr/>
        <a:lstStyle/>
        <a:p>
          <a:endParaRPr lang="zh-TW" altLang="en-US"/>
        </a:p>
      </dgm:t>
    </dgm:pt>
    <dgm:pt modelId="{93BFAA28-814B-4D2B-A1ED-40702ECF3CEA}" type="pres">
      <dgm:prSet presAssocID="{EE5E1EF0-1256-4860-9115-2B1CB17619C6}" presName="level3hierChild" presStyleCnt="0"/>
      <dgm:spPr/>
    </dgm:pt>
    <dgm:pt modelId="{211CDC65-4938-4070-8045-E5794896C5A9}" type="pres">
      <dgm:prSet presAssocID="{8DF8A5FE-2AE4-4EBA-BCB9-4017F5539DAC}" presName="conn2-1" presStyleLbl="parChTrans1D2" presStyleIdx="4" presStyleCnt="5"/>
      <dgm:spPr/>
      <dgm:t>
        <a:bodyPr/>
        <a:lstStyle/>
        <a:p>
          <a:endParaRPr lang="zh-TW" altLang="en-US"/>
        </a:p>
      </dgm:t>
    </dgm:pt>
    <dgm:pt modelId="{BCC02D2C-3D73-4236-A22D-0FBE291941F4}" type="pres">
      <dgm:prSet presAssocID="{8DF8A5FE-2AE4-4EBA-BCB9-4017F5539DAC}" presName="connTx" presStyleLbl="parChTrans1D2" presStyleIdx="4" presStyleCnt="5"/>
      <dgm:spPr/>
      <dgm:t>
        <a:bodyPr/>
        <a:lstStyle/>
        <a:p>
          <a:endParaRPr lang="zh-TW" altLang="en-US"/>
        </a:p>
      </dgm:t>
    </dgm:pt>
    <dgm:pt modelId="{22D7E8CC-8BF6-4D18-9731-A3D1A2858DD7}" type="pres">
      <dgm:prSet presAssocID="{F914DA5B-028D-4B2D-9EA7-218B9034B69A}" presName="root2" presStyleCnt="0"/>
      <dgm:spPr/>
    </dgm:pt>
    <dgm:pt modelId="{A7CF9BDA-12AE-43DA-8492-EBCDC9EF5F02}" type="pres">
      <dgm:prSet presAssocID="{F914DA5B-028D-4B2D-9EA7-218B9034B69A}" presName="LevelTwoTextNode" presStyleLbl="node2" presStyleIdx="4" presStyleCnt="5">
        <dgm:presLayoutVars>
          <dgm:chPref val="3"/>
        </dgm:presLayoutVars>
      </dgm:prSet>
      <dgm:spPr/>
      <dgm:t>
        <a:bodyPr/>
        <a:lstStyle/>
        <a:p>
          <a:endParaRPr lang="zh-TW" altLang="en-US"/>
        </a:p>
      </dgm:t>
    </dgm:pt>
    <dgm:pt modelId="{D3E38472-0371-4CBE-8787-A70FB69D6A84}" type="pres">
      <dgm:prSet presAssocID="{F914DA5B-028D-4B2D-9EA7-218B9034B69A}" presName="level3hierChild" presStyleCnt="0"/>
      <dgm:spPr/>
    </dgm:pt>
    <dgm:pt modelId="{0FCB9961-10A4-4D83-8078-D35E7262A7D5}" type="pres">
      <dgm:prSet presAssocID="{FD720D5C-C27D-4CEE-B745-9D79488FA5AF}" presName="conn2-1" presStyleLbl="parChTrans1D3" presStyleIdx="6" presStyleCnt="8"/>
      <dgm:spPr/>
      <dgm:t>
        <a:bodyPr/>
        <a:lstStyle/>
        <a:p>
          <a:endParaRPr lang="zh-TW" altLang="en-US"/>
        </a:p>
      </dgm:t>
    </dgm:pt>
    <dgm:pt modelId="{3F85253E-7F56-4260-A20F-5BBC2A5FC3DE}" type="pres">
      <dgm:prSet presAssocID="{FD720D5C-C27D-4CEE-B745-9D79488FA5AF}" presName="connTx" presStyleLbl="parChTrans1D3" presStyleIdx="6" presStyleCnt="8"/>
      <dgm:spPr/>
      <dgm:t>
        <a:bodyPr/>
        <a:lstStyle/>
        <a:p>
          <a:endParaRPr lang="zh-TW" altLang="en-US"/>
        </a:p>
      </dgm:t>
    </dgm:pt>
    <dgm:pt modelId="{7E24C17E-D973-41E1-9444-39C983E432C0}" type="pres">
      <dgm:prSet presAssocID="{4EE36E38-5557-4455-ACBF-55ACCB3957EC}" presName="root2" presStyleCnt="0"/>
      <dgm:spPr/>
    </dgm:pt>
    <dgm:pt modelId="{FC2007CC-CB23-4F46-A47D-167268843A25}" type="pres">
      <dgm:prSet presAssocID="{4EE36E38-5557-4455-ACBF-55ACCB3957EC}" presName="LevelTwoTextNode" presStyleLbl="node3" presStyleIdx="6" presStyleCnt="8">
        <dgm:presLayoutVars>
          <dgm:chPref val="3"/>
        </dgm:presLayoutVars>
      </dgm:prSet>
      <dgm:spPr/>
      <dgm:t>
        <a:bodyPr/>
        <a:lstStyle/>
        <a:p>
          <a:endParaRPr lang="zh-TW" altLang="en-US"/>
        </a:p>
      </dgm:t>
    </dgm:pt>
    <dgm:pt modelId="{436F5FDA-9B87-470F-BE77-F39E5FBB9391}" type="pres">
      <dgm:prSet presAssocID="{4EE36E38-5557-4455-ACBF-55ACCB3957EC}" presName="level3hierChild" presStyleCnt="0"/>
      <dgm:spPr/>
    </dgm:pt>
    <dgm:pt modelId="{9CD2C306-B9A4-4D67-9F7C-4AB85C94268A}" type="pres">
      <dgm:prSet presAssocID="{CCF7FD44-65CC-49F9-8439-592538BCF179}" presName="conn2-1" presStyleLbl="parChTrans1D3" presStyleIdx="7" presStyleCnt="8"/>
      <dgm:spPr/>
      <dgm:t>
        <a:bodyPr/>
        <a:lstStyle/>
        <a:p>
          <a:endParaRPr lang="zh-TW" altLang="en-US"/>
        </a:p>
      </dgm:t>
    </dgm:pt>
    <dgm:pt modelId="{252E040F-9D57-4FA8-AC6F-F835F5141FB2}" type="pres">
      <dgm:prSet presAssocID="{CCF7FD44-65CC-49F9-8439-592538BCF179}" presName="connTx" presStyleLbl="parChTrans1D3" presStyleIdx="7" presStyleCnt="8"/>
      <dgm:spPr/>
      <dgm:t>
        <a:bodyPr/>
        <a:lstStyle/>
        <a:p>
          <a:endParaRPr lang="zh-TW" altLang="en-US"/>
        </a:p>
      </dgm:t>
    </dgm:pt>
    <dgm:pt modelId="{697A42E0-DA10-45DC-BD08-8CCBF62BEEBB}" type="pres">
      <dgm:prSet presAssocID="{EB628B7E-3D5A-4E6C-9E28-7C97CB168FA0}" presName="root2" presStyleCnt="0"/>
      <dgm:spPr/>
    </dgm:pt>
    <dgm:pt modelId="{BC59FE2E-7B49-48BD-B86C-59E39B16895F}" type="pres">
      <dgm:prSet presAssocID="{EB628B7E-3D5A-4E6C-9E28-7C97CB168FA0}" presName="LevelTwoTextNode" presStyleLbl="node3" presStyleIdx="7" presStyleCnt="8">
        <dgm:presLayoutVars>
          <dgm:chPref val="3"/>
        </dgm:presLayoutVars>
      </dgm:prSet>
      <dgm:spPr/>
      <dgm:t>
        <a:bodyPr/>
        <a:lstStyle/>
        <a:p>
          <a:endParaRPr lang="zh-TW" altLang="en-US"/>
        </a:p>
      </dgm:t>
    </dgm:pt>
    <dgm:pt modelId="{5DC30769-97F8-4DD5-96FE-18903D5FE42A}" type="pres">
      <dgm:prSet presAssocID="{EB628B7E-3D5A-4E6C-9E28-7C97CB168FA0}" presName="level3hierChild" presStyleCnt="0"/>
      <dgm:spPr/>
    </dgm:pt>
  </dgm:ptLst>
  <dgm:cxnLst>
    <dgm:cxn modelId="{CBD32C2C-62BF-448B-9256-C994FCD7CEB6}" srcId="{27B713A0-49C7-412D-AE25-167A6B64A70C}" destId="{EE5E1EF0-1256-4860-9115-2B1CB17619C6}" srcOrd="3" destOrd="0" parTransId="{F67E95D8-2CED-41BE-816E-C72E112FC8FD}" sibTransId="{7BAF97FF-B35B-47CB-8C57-699577705EBC}"/>
    <dgm:cxn modelId="{D40CBC2C-5EEC-4D89-B77C-0C197E1C85B3}" type="presOf" srcId="{8418A4DD-9610-4D9B-AF7A-EF37742B2112}" destId="{A579689D-A402-4DF5-A1C1-DF6F8DA39A7C}" srcOrd="0" destOrd="0" presId="urn:microsoft.com/office/officeart/2008/layout/HorizontalMultiLevelHierarchy"/>
    <dgm:cxn modelId="{9D297DBA-352F-4375-83B6-E1FB0371F5EA}" type="presOf" srcId="{A39B7433-737A-4C45-BDF8-0FBEC620371C}" destId="{E241A411-309D-4894-9D9B-AB540DAD2898}" srcOrd="1" destOrd="0" presId="urn:microsoft.com/office/officeart/2008/layout/HorizontalMultiLevelHierarchy"/>
    <dgm:cxn modelId="{16177449-CEED-46EF-A2D1-1CC354CD536B}" type="presOf" srcId="{E6321367-7D60-430D-9F14-64FF4490CA79}" destId="{279B744E-9778-4980-85E1-CB37CFC129DA}" srcOrd="0" destOrd="0" presId="urn:microsoft.com/office/officeart/2008/layout/HorizontalMultiLevelHierarchy"/>
    <dgm:cxn modelId="{3240B579-8243-4299-8C8B-577F5223A78F}" type="presOf" srcId="{27B713A0-49C7-412D-AE25-167A6B64A70C}" destId="{E318385E-6DE7-4C0B-9953-0CE761D6B6EB}" srcOrd="0" destOrd="0" presId="urn:microsoft.com/office/officeart/2008/layout/HorizontalMultiLevelHierarchy"/>
    <dgm:cxn modelId="{C4C304A8-1D79-49C8-BF36-2FBA1CE4FC85}" type="presOf" srcId="{6F88773C-7E00-4E0F-8956-511F66EACB36}" destId="{B9E283DC-8114-4A1A-ADD1-4AC027AAB156}" srcOrd="0" destOrd="0" presId="urn:microsoft.com/office/officeart/2008/layout/HorizontalMultiLevelHierarchy"/>
    <dgm:cxn modelId="{BD67EA14-2AE9-4F47-8B15-FC7DD0C14D55}" type="presOf" srcId="{F67E95D8-2CED-41BE-816E-C72E112FC8FD}" destId="{325186BF-AA55-4385-BDEC-F189D7E32A23}" srcOrd="0" destOrd="0" presId="urn:microsoft.com/office/officeart/2008/layout/HorizontalMultiLevelHierarchy"/>
    <dgm:cxn modelId="{A12C191D-19C7-4E09-804C-4C5E18DBFE1A}" srcId="{27B713A0-49C7-412D-AE25-167A6B64A70C}" destId="{A261A518-14D5-42B8-A760-5F657EF70585}" srcOrd="1" destOrd="0" parTransId="{3FEBF59F-A881-4AEA-A873-3A024515D77C}" sibTransId="{E9916687-FFF0-4F42-A5C7-DFD19BF3E962}"/>
    <dgm:cxn modelId="{771186B2-45FC-49B1-B6E1-8365C07F0B8F}" type="presOf" srcId="{4EE36E38-5557-4455-ACBF-55ACCB3957EC}" destId="{FC2007CC-CB23-4F46-A47D-167268843A25}" srcOrd="0" destOrd="0" presId="urn:microsoft.com/office/officeart/2008/layout/HorizontalMultiLevelHierarchy"/>
    <dgm:cxn modelId="{55E6BF9E-9D03-4C6D-85B7-817AE2A898E7}" type="presOf" srcId="{71FF9EB6-45CD-472A-9E90-8E0ABFDB6AC7}" destId="{28A9A68F-4C74-40F6-B401-E8C133DD296A}" srcOrd="0" destOrd="0" presId="urn:microsoft.com/office/officeart/2008/layout/HorizontalMultiLevelHierarchy"/>
    <dgm:cxn modelId="{F8045472-64C1-4CAB-8E3C-C00FA78806E1}" type="presOf" srcId="{F16739EB-6F06-45E2-A928-1B0E3D92A2BC}" destId="{FD7A82F4-A427-4EE7-9C2A-0437FF5B47D8}" srcOrd="1" destOrd="0" presId="urn:microsoft.com/office/officeart/2008/layout/HorizontalMultiLevelHierarchy"/>
    <dgm:cxn modelId="{AFCC0976-905C-4FA3-B2B2-D06CC840D942}" type="presOf" srcId="{DF81A6D3-0A66-419A-BD94-3BB718ECF885}" destId="{5A1F8A38-EB4D-4FBE-B367-7E1BABB1CBD9}" srcOrd="0" destOrd="0" presId="urn:microsoft.com/office/officeart/2008/layout/HorizontalMultiLevelHierarchy"/>
    <dgm:cxn modelId="{5E0B729D-1AA8-41EB-85AC-3B5874C821DF}" type="presOf" srcId="{FD720D5C-C27D-4CEE-B745-9D79488FA5AF}" destId="{0FCB9961-10A4-4D83-8078-D35E7262A7D5}" srcOrd="0" destOrd="0" presId="urn:microsoft.com/office/officeart/2008/layout/HorizontalMultiLevelHierarchy"/>
    <dgm:cxn modelId="{986F3CF2-3956-4581-86FC-A16E51FA4BAC}" srcId="{27B713A0-49C7-412D-AE25-167A6B64A70C}" destId="{C9EB698F-50E0-4935-9349-DC583EAE293F}" srcOrd="2" destOrd="0" parTransId="{54803813-BD79-416B-91C7-1A8ED39F63C6}" sibTransId="{25181F33-A33A-4C89-8C78-A00E1FD99057}"/>
    <dgm:cxn modelId="{DC876BA5-B405-4CEB-B21C-A2C3CE81A041}" type="presOf" srcId="{C9EB698F-50E0-4935-9349-DC583EAE293F}" destId="{09AEA7E4-F0DA-4700-98E0-C91237AA63EB}" srcOrd="0" destOrd="0" presId="urn:microsoft.com/office/officeart/2008/layout/HorizontalMultiLevelHierarchy"/>
    <dgm:cxn modelId="{9C36C00D-C6C8-4668-ADB8-3A19C926D549}" type="presOf" srcId="{8DF8A5FE-2AE4-4EBA-BCB9-4017F5539DAC}" destId="{BCC02D2C-3D73-4236-A22D-0FBE291941F4}" srcOrd="1" destOrd="0" presId="urn:microsoft.com/office/officeart/2008/layout/HorizontalMultiLevelHierarchy"/>
    <dgm:cxn modelId="{B7B10208-CC36-4926-87CE-63B83BEB2881}" type="presOf" srcId="{F914DA5B-028D-4B2D-9EA7-218B9034B69A}" destId="{A7CF9BDA-12AE-43DA-8492-EBCDC9EF5F02}" srcOrd="0" destOrd="0" presId="urn:microsoft.com/office/officeart/2008/layout/HorizontalMultiLevelHierarchy"/>
    <dgm:cxn modelId="{4A11563C-24F1-4D8E-8FE8-0D55FBE07FB8}" type="presOf" srcId="{E0E9270D-A011-4C61-9935-55EA8A05F97B}" destId="{3F3A2E2B-A289-4DBD-93C6-871750360902}" srcOrd="1" destOrd="0" presId="urn:microsoft.com/office/officeart/2008/layout/HorizontalMultiLevelHierarchy"/>
    <dgm:cxn modelId="{BA449A68-28E9-4E51-A174-BC3AAC87F43E}" type="presOf" srcId="{F9D9563F-48C2-4E8B-BB86-CEFDC4545858}" destId="{705BFC9B-F044-4627-AD98-752A282D2336}" srcOrd="0" destOrd="0" presId="urn:microsoft.com/office/officeart/2008/layout/HorizontalMultiLevelHierarchy"/>
    <dgm:cxn modelId="{BADB598B-4DBA-4354-8F67-E377945FE08F}" type="presOf" srcId="{11E0F3DD-FA09-4C9F-AFBA-C93956464F5D}" destId="{FC1E46B7-DF0F-4321-94C6-07B56133C9CE}" srcOrd="1" destOrd="0" presId="urn:microsoft.com/office/officeart/2008/layout/HorizontalMultiLevelHierarchy"/>
    <dgm:cxn modelId="{341F8815-3DDD-4C04-AD26-10CBBFA034DB}" srcId="{27B713A0-49C7-412D-AE25-167A6B64A70C}" destId="{F914DA5B-028D-4B2D-9EA7-218B9034B69A}" srcOrd="4" destOrd="0" parTransId="{8DF8A5FE-2AE4-4EBA-BCB9-4017F5539DAC}" sibTransId="{D0166031-7BFF-4493-A3C1-A2D7BD016763}"/>
    <dgm:cxn modelId="{99AD0912-D0EE-422C-B4BB-699F9E7FB6BA}" type="presOf" srcId="{54803813-BD79-416B-91C7-1A8ED39F63C6}" destId="{48839E61-9901-4A6E-A7BA-111B5CFFEA9F}" srcOrd="0" destOrd="0" presId="urn:microsoft.com/office/officeart/2008/layout/HorizontalMultiLevelHierarchy"/>
    <dgm:cxn modelId="{9A973F48-DEBC-4ED5-A5D4-A9AEA29906A3}" type="presOf" srcId="{3FEBF59F-A881-4AEA-A873-3A024515D77C}" destId="{41D23EC4-C841-490A-BD1F-0E3A5B8AAC8E}" srcOrd="0" destOrd="0" presId="urn:microsoft.com/office/officeart/2008/layout/HorizontalMultiLevelHierarchy"/>
    <dgm:cxn modelId="{A1331F30-C21B-4F69-B572-D06451B076DE}" type="presOf" srcId="{CCF7FD44-65CC-49F9-8439-592538BCF179}" destId="{9CD2C306-B9A4-4D67-9F7C-4AB85C94268A}" srcOrd="0" destOrd="0" presId="urn:microsoft.com/office/officeart/2008/layout/HorizontalMultiLevelHierarchy"/>
    <dgm:cxn modelId="{FCBF6D67-05C4-4A72-BE05-79E29C07A738}" srcId="{6F88773C-7E00-4E0F-8956-511F66EACB36}" destId="{E6321367-7D60-430D-9F14-64FF4490CA79}" srcOrd="0" destOrd="0" parTransId="{F16739EB-6F06-45E2-A928-1B0E3D92A2BC}" sibTransId="{39C00B22-4202-4F8B-A6E3-5E24B897B3ED}"/>
    <dgm:cxn modelId="{40043554-45CA-4E83-A4D8-D220C3EFDAEF}" type="presOf" srcId="{3FEBF59F-A881-4AEA-A873-3A024515D77C}" destId="{FCD220C9-AC5B-422D-BFB2-2FDC739F8895}" srcOrd="1" destOrd="0" presId="urn:microsoft.com/office/officeart/2008/layout/HorizontalMultiLevelHierarchy"/>
    <dgm:cxn modelId="{09608FC0-2A33-4B07-895C-25CDE9F80651}" srcId="{27B713A0-49C7-412D-AE25-167A6B64A70C}" destId="{6F88773C-7E00-4E0F-8956-511F66EACB36}" srcOrd="0" destOrd="0" parTransId="{8418A4DD-9610-4D9B-AF7A-EF37742B2112}" sibTransId="{6C4F0774-315C-4689-9F08-690C3502D258}"/>
    <dgm:cxn modelId="{F5D0C802-2C0C-4BAA-8A31-0431B3BDA871}" type="presOf" srcId="{CCF7FD44-65CC-49F9-8439-592538BCF179}" destId="{252E040F-9D57-4FA8-AC6F-F835F5141FB2}" srcOrd="1" destOrd="0" presId="urn:microsoft.com/office/officeart/2008/layout/HorizontalMultiLevelHierarchy"/>
    <dgm:cxn modelId="{DC2D23FE-4153-440D-9ECC-ABCAEAB3346D}" srcId="{F914DA5B-028D-4B2D-9EA7-218B9034B69A}" destId="{4EE36E38-5557-4455-ACBF-55ACCB3957EC}" srcOrd="0" destOrd="0" parTransId="{FD720D5C-C27D-4CEE-B745-9D79488FA5AF}" sibTransId="{7175BF9F-021C-482B-BC69-900F4C110EB4}"/>
    <dgm:cxn modelId="{14D6E7C6-B1CD-4783-AC25-9EDCA913F18B}" type="presOf" srcId="{11E0F3DD-FA09-4C9F-AFBA-C93956464F5D}" destId="{F9C44AD0-07D7-4138-809E-3061C426A17F}" srcOrd="0" destOrd="0" presId="urn:microsoft.com/office/officeart/2008/layout/HorizontalMultiLevelHierarchy"/>
    <dgm:cxn modelId="{C1870B73-36FF-4A7E-97F2-E76A98BEE56B}" srcId="{6F88773C-7E00-4E0F-8956-511F66EACB36}" destId="{6919606E-B10F-4D4E-9C29-A95BD89DC31A}" srcOrd="1" destOrd="0" parTransId="{11E0F3DD-FA09-4C9F-AFBA-C93956464F5D}" sibTransId="{74127404-C41A-4D06-8389-DE06D4788034}"/>
    <dgm:cxn modelId="{F3D10F4E-4EB3-4A04-B2CF-4785F5BE0C70}" type="presOf" srcId="{71FF9EB6-45CD-472A-9E90-8E0ABFDB6AC7}" destId="{992F0260-ED0E-4B1A-8EBF-F60C81789548}" srcOrd="1" destOrd="0" presId="urn:microsoft.com/office/officeart/2008/layout/HorizontalMultiLevelHierarchy"/>
    <dgm:cxn modelId="{09CBF899-4ABB-42B4-8788-294CE34274C1}" type="presOf" srcId="{54803813-BD79-416B-91C7-1A8ED39F63C6}" destId="{C8F61426-AD24-428D-9CA7-A4BEF76425EB}" srcOrd="1" destOrd="0" presId="urn:microsoft.com/office/officeart/2008/layout/HorizontalMultiLevelHierarchy"/>
    <dgm:cxn modelId="{F730903B-BE7F-49BF-A89C-C9D770070649}" srcId="{F9D9563F-48C2-4E8B-BB86-CEFDC4545858}" destId="{27B713A0-49C7-412D-AE25-167A6B64A70C}" srcOrd="0" destOrd="0" parTransId="{3DC2ECFD-C42F-4A68-91EB-A74F628ED7E0}" sibTransId="{0ADFFA22-B8DF-41A5-B174-0EF00C090D07}"/>
    <dgm:cxn modelId="{0B019EE1-4E83-4121-B268-1156D2C3893D}" srcId="{A261A518-14D5-42B8-A760-5F657EF70585}" destId="{DF81A6D3-0A66-419A-BD94-3BB718ECF885}" srcOrd="1" destOrd="0" parTransId="{A39B7433-737A-4C45-BDF8-0FBEC620371C}" sibTransId="{19EC0453-607B-415C-90B0-2CEECA08F284}"/>
    <dgm:cxn modelId="{9098B972-8DB7-40D0-8FE9-287B8AAEF70C}" srcId="{6F88773C-7E00-4E0F-8956-511F66EACB36}" destId="{82A9908A-C235-4A04-BFD7-907836116DEB}" srcOrd="3" destOrd="0" parTransId="{71FF9EB6-45CD-472A-9E90-8E0ABFDB6AC7}" sibTransId="{9BF4CD60-3EDD-4BCE-89A3-BDE3875F5521}"/>
    <dgm:cxn modelId="{9C150DD8-325F-43B7-BFCE-2168BF3DBF70}" type="presOf" srcId="{3D245FCA-F246-433E-8913-0C639DC91CD6}" destId="{23B987EA-7EAE-4002-9BD0-470AF4BFA586}" srcOrd="1" destOrd="0" presId="urn:microsoft.com/office/officeart/2008/layout/HorizontalMultiLevelHierarchy"/>
    <dgm:cxn modelId="{38722D04-F05D-44F8-B4E9-9838386C3761}" type="presOf" srcId="{EB628B7E-3D5A-4E6C-9E28-7C97CB168FA0}" destId="{BC59FE2E-7B49-48BD-B86C-59E39B16895F}" srcOrd="0" destOrd="0" presId="urn:microsoft.com/office/officeart/2008/layout/HorizontalMultiLevelHierarchy"/>
    <dgm:cxn modelId="{C9CAE9E0-1C92-48A8-836D-4CCB056962BC}" type="presOf" srcId="{8DF8A5FE-2AE4-4EBA-BCB9-4017F5539DAC}" destId="{211CDC65-4938-4070-8045-E5794896C5A9}" srcOrd="0" destOrd="0" presId="urn:microsoft.com/office/officeart/2008/layout/HorizontalMultiLevelHierarchy"/>
    <dgm:cxn modelId="{BDB4E3F8-863B-40EA-8735-F69BB3003CB4}" type="presOf" srcId="{F16739EB-6F06-45E2-A928-1B0E3D92A2BC}" destId="{A19C6D2C-C8A0-45D6-8716-4F56614F235E}" srcOrd="0" destOrd="0" presId="urn:microsoft.com/office/officeart/2008/layout/HorizontalMultiLevelHierarchy"/>
    <dgm:cxn modelId="{25D40338-0AB8-46C6-BF26-AE6000CA0398}" type="presOf" srcId="{82A9908A-C235-4A04-BFD7-907836116DEB}" destId="{C80E380A-CA81-4437-B64A-9ADDD635D2C0}" srcOrd="0" destOrd="0" presId="urn:microsoft.com/office/officeart/2008/layout/HorizontalMultiLevelHierarchy"/>
    <dgm:cxn modelId="{A2810A75-A894-4127-8E6D-E2EC0F3A198B}" srcId="{F914DA5B-028D-4B2D-9EA7-218B9034B69A}" destId="{EB628B7E-3D5A-4E6C-9E28-7C97CB168FA0}" srcOrd="1" destOrd="0" parTransId="{CCF7FD44-65CC-49F9-8439-592538BCF179}" sibTransId="{1C45781C-D912-4539-8D50-E84F775C331F}"/>
    <dgm:cxn modelId="{54BBD5CB-2663-4BAA-9098-12165977118D}" type="presOf" srcId="{E0E9270D-A011-4C61-9935-55EA8A05F97B}" destId="{61613B67-7E3E-46E5-9C27-3C1473A1449F}" srcOrd="0" destOrd="0" presId="urn:microsoft.com/office/officeart/2008/layout/HorizontalMultiLevelHierarchy"/>
    <dgm:cxn modelId="{E522F385-FE8A-4DBA-BC39-1F495FA2FD8E}" type="presOf" srcId="{A261A518-14D5-42B8-A760-5F657EF70585}" destId="{B6B462AE-F03A-4D4E-81E8-DB73A66F8D09}" srcOrd="0" destOrd="0" presId="urn:microsoft.com/office/officeart/2008/layout/HorizontalMultiLevelHierarchy"/>
    <dgm:cxn modelId="{7C1FF7B3-7E7A-4201-8E3C-BD3C54DEFB9B}" type="presOf" srcId="{3D245FCA-F246-433E-8913-0C639DC91CD6}" destId="{94A2D174-8D71-46B1-83EB-F53FFED00A26}" srcOrd="0" destOrd="0" presId="urn:microsoft.com/office/officeart/2008/layout/HorizontalMultiLevelHierarchy"/>
    <dgm:cxn modelId="{62D29A62-623B-4832-8F94-C3B380A50C54}" type="presOf" srcId="{A39B7433-737A-4C45-BDF8-0FBEC620371C}" destId="{4C165C37-8E23-4A68-A9A3-D887E923D13E}" srcOrd="0" destOrd="0" presId="urn:microsoft.com/office/officeart/2008/layout/HorizontalMultiLevelHierarchy"/>
    <dgm:cxn modelId="{E2B6A086-5FDD-4133-904E-FFBC9612C341}" type="presOf" srcId="{BA88BD1E-FDA7-4F94-B578-B4E973D256EE}" destId="{2F9EEC29-2A74-46EF-9D5C-CB1F296DA759}" srcOrd="0" destOrd="0" presId="urn:microsoft.com/office/officeart/2008/layout/HorizontalMultiLevelHierarchy"/>
    <dgm:cxn modelId="{B713B946-99F2-4B85-B191-8D0CCCD4D680}" type="presOf" srcId="{8418A4DD-9610-4D9B-AF7A-EF37742B2112}" destId="{F6C2EE44-2C96-40B2-A875-1426FF1DBCB6}" srcOrd="1" destOrd="0" presId="urn:microsoft.com/office/officeart/2008/layout/HorizontalMultiLevelHierarchy"/>
    <dgm:cxn modelId="{96DCD945-1143-4503-953A-B653E613C590}" srcId="{A261A518-14D5-42B8-A760-5F657EF70585}" destId="{BA88BD1E-FDA7-4F94-B578-B4E973D256EE}" srcOrd="0" destOrd="0" parTransId="{3D245FCA-F246-433E-8913-0C639DC91CD6}" sibTransId="{26B7CADE-D01B-482C-B270-0AC36F13D946}"/>
    <dgm:cxn modelId="{B911DFC6-D61A-40E6-86A7-2FDA3C3C0625}" type="presOf" srcId="{FD720D5C-C27D-4CEE-B745-9D79488FA5AF}" destId="{3F85253E-7F56-4260-A20F-5BBC2A5FC3DE}" srcOrd="1" destOrd="0" presId="urn:microsoft.com/office/officeart/2008/layout/HorizontalMultiLevelHierarchy"/>
    <dgm:cxn modelId="{61F7E41B-8D83-46E9-88F0-7D46FB7CB605}" type="presOf" srcId="{EE5E1EF0-1256-4860-9115-2B1CB17619C6}" destId="{10A48217-1582-4FDE-ACD2-5B9110F89632}" srcOrd="0" destOrd="0" presId="urn:microsoft.com/office/officeart/2008/layout/HorizontalMultiLevelHierarchy"/>
    <dgm:cxn modelId="{EFD67403-061A-44F9-BAEF-402EFBCE0466}" type="presOf" srcId="{AEACB828-2A8B-42BC-A779-480816B7A8CC}" destId="{00A6D975-27B3-4FFF-B34A-371AED49507C}" srcOrd="0" destOrd="0" presId="urn:microsoft.com/office/officeart/2008/layout/HorizontalMultiLevelHierarchy"/>
    <dgm:cxn modelId="{6D6767CB-AAE9-468B-A18A-1BDF764D0C3D}" srcId="{6F88773C-7E00-4E0F-8956-511F66EACB36}" destId="{AEACB828-2A8B-42BC-A779-480816B7A8CC}" srcOrd="2" destOrd="0" parTransId="{E0E9270D-A011-4C61-9935-55EA8A05F97B}" sibTransId="{4C5866FB-50F6-4092-9518-41BCC5D21523}"/>
    <dgm:cxn modelId="{9CDD0C6D-36F5-42B2-B79A-DF0769E09898}" type="presOf" srcId="{F67E95D8-2CED-41BE-816E-C72E112FC8FD}" destId="{7FB788BC-8193-44BF-B3C9-6821A67B7AAD}" srcOrd="1" destOrd="0" presId="urn:microsoft.com/office/officeart/2008/layout/HorizontalMultiLevelHierarchy"/>
    <dgm:cxn modelId="{659694F5-B64C-42D9-BD14-002EA5BC25C7}" type="presOf" srcId="{6919606E-B10F-4D4E-9C29-A95BD89DC31A}" destId="{3AE48C59-3DD6-4296-9C5B-3CC1A2B58FDE}" srcOrd="0" destOrd="0" presId="urn:microsoft.com/office/officeart/2008/layout/HorizontalMultiLevelHierarchy"/>
    <dgm:cxn modelId="{B1FAE54F-0A87-4D07-A30F-030CF17F9A5D}" type="presParOf" srcId="{705BFC9B-F044-4627-AD98-752A282D2336}" destId="{47369C6B-EB55-4FAA-8435-D627E884E1B1}" srcOrd="0" destOrd="0" presId="urn:microsoft.com/office/officeart/2008/layout/HorizontalMultiLevelHierarchy"/>
    <dgm:cxn modelId="{926990B9-0C7B-4B9C-B790-03A386BCEE8D}" type="presParOf" srcId="{47369C6B-EB55-4FAA-8435-D627E884E1B1}" destId="{E318385E-6DE7-4C0B-9953-0CE761D6B6EB}" srcOrd="0" destOrd="0" presId="urn:microsoft.com/office/officeart/2008/layout/HorizontalMultiLevelHierarchy"/>
    <dgm:cxn modelId="{9420B567-9918-49D0-A7E1-30AF802F0B41}" type="presParOf" srcId="{47369C6B-EB55-4FAA-8435-D627E884E1B1}" destId="{9FD75BF6-3831-4AFA-AB2C-7D6DA80F28A1}" srcOrd="1" destOrd="0" presId="urn:microsoft.com/office/officeart/2008/layout/HorizontalMultiLevelHierarchy"/>
    <dgm:cxn modelId="{19A63043-6CF2-4A0B-9459-56EE0F5C772B}" type="presParOf" srcId="{9FD75BF6-3831-4AFA-AB2C-7D6DA80F28A1}" destId="{A579689D-A402-4DF5-A1C1-DF6F8DA39A7C}" srcOrd="0" destOrd="0" presId="urn:microsoft.com/office/officeart/2008/layout/HorizontalMultiLevelHierarchy"/>
    <dgm:cxn modelId="{069F2DB8-EBFC-4C36-9CAF-BFFC5E9F5513}" type="presParOf" srcId="{A579689D-A402-4DF5-A1C1-DF6F8DA39A7C}" destId="{F6C2EE44-2C96-40B2-A875-1426FF1DBCB6}" srcOrd="0" destOrd="0" presId="urn:microsoft.com/office/officeart/2008/layout/HorizontalMultiLevelHierarchy"/>
    <dgm:cxn modelId="{05981D27-0AED-4662-8D1E-147A828B3DF8}" type="presParOf" srcId="{9FD75BF6-3831-4AFA-AB2C-7D6DA80F28A1}" destId="{FDB11E7B-7ABB-4472-A34C-20447CDFB853}" srcOrd="1" destOrd="0" presId="urn:microsoft.com/office/officeart/2008/layout/HorizontalMultiLevelHierarchy"/>
    <dgm:cxn modelId="{BE6EEB59-03B5-461E-B17C-4186BF87F056}" type="presParOf" srcId="{FDB11E7B-7ABB-4472-A34C-20447CDFB853}" destId="{B9E283DC-8114-4A1A-ADD1-4AC027AAB156}" srcOrd="0" destOrd="0" presId="urn:microsoft.com/office/officeart/2008/layout/HorizontalMultiLevelHierarchy"/>
    <dgm:cxn modelId="{6A3823B0-2888-4D44-AE4B-9A22D779CE3E}" type="presParOf" srcId="{FDB11E7B-7ABB-4472-A34C-20447CDFB853}" destId="{21D17A33-14C9-4E1D-96D9-B98C0ECC1F19}" srcOrd="1" destOrd="0" presId="urn:microsoft.com/office/officeart/2008/layout/HorizontalMultiLevelHierarchy"/>
    <dgm:cxn modelId="{750D108A-4B24-4288-817D-BA0F03F8E10C}" type="presParOf" srcId="{21D17A33-14C9-4E1D-96D9-B98C0ECC1F19}" destId="{A19C6D2C-C8A0-45D6-8716-4F56614F235E}" srcOrd="0" destOrd="0" presId="urn:microsoft.com/office/officeart/2008/layout/HorizontalMultiLevelHierarchy"/>
    <dgm:cxn modelId="{10A467BE-3668-47AF-A4EA-C7BF701FC5CE}" type="presParOf" srcId="{A19C6D2C-C8A0-45D6-8716-4F56614F235E}" destId="{FD7A82F4-A427-4EE7-9C2A-0437FF5B47D8}" srcOrd="0" destOrd="0" presId="urn:microsoft.com/office/officeart/2008/layout/HorizontalMultiLevelHierarchy"/>
    <dgm:cxn modelId="{46EA46D9-4DD0-4B00-884A-D88CF7B517CD}" type="presParOf" srcId="{21D17A33-14C9-4E1D-96D9-B98C0ECC1F19}" destId="{09145520-40AE-445E-ABD0-8B68439FAD28}" srcOrd="1" destOrd="0" presId="urn:microsoft.com/office/officeart/2008/layout/HorizontalMultiLevelHierarchy"/>
    <dgm:cxn modelId="{4F2AF3AF-8867-4295-A078-BAB2DB14C24F}" type="presParOf" srcId="{09145520-40AE-445E-ABD0-8B68439FAD28}" destId="{279B744E-9778-4980-85E1-CB37CFC129DA}" srcOrd="0" destOrd="0" presId="urn:microsoft.com/office/officeart/2008/layout/HorizontalMultiLevelHierarchy"/>
    <dgm:cxn modelId="{8F929451-C8FF-45A3-80B1-095A0B0AD433}" type="presParOf" srcId="{09145520-40AE-445E-ABD0-8B68439FAD28}" destId="{F71D0B93-DA8B-4F57-8C7E-6FEDF834F690}" srcOrd="1" destOrd="0" presId="urn:microsoft.com/office/officeart/2008/layout/HorizontalMultiLevelHierarchy"/>
    <dgm:cxn modelId="{2C8BA90B-D54C-4594-B3AF-CB16B9D2ADDF}" type="presParOf" srcId="{21D17A33-14C9-4E1D-96D9-B98C0ECC1F19}" destId="{F9C44AD0-07D7-4138-809E-3061C426A17F}" srcOrd="2" destOrd="0" presId="urn:microsoft.com/office/officeart/2008/layout/HorizontalMultiLevelHierarchy"/>
    <dgm:cxn modelId="{F62F3CF0-8D10-4B89-B7C5-48DDD677BBE9}" type="presParOf" srcId="{F9C44AD0-07D7-4138-809E-3061C426A17F}" destId="{FC1E46B7-DF0F-4321-94C6-07B56133C9CE}" srcOrd="0" destOrd="0" presId="urn:microsoft.com/office/officeart/2008/layout/HorizontalMultiLevelHierarchy"/>
    <dgm:cxn modelId="{D3956132-E5BA-41B2-99A2-5146763A819E}" type="presParOf" srcId="{21D17A33-14C9-4E1D-96D9-B98C0ECC1F19}" destId="{B3C8F6EB-81B5-44BF-B182-7FF1111D9CA2}" srcOrd="3" destOrd="0" presId="urn:microsoft.com/office/officeart/2008/layout/HorizontalMultiLevelHierarchy"/>
    <dgm:cxn modelId="{FDD54DC2-3691-4A10-8A35-3D2264CA4B5D}" type="presParOf" srcId="{B3C8F6EB-81B5-44BF-B182-7FF1111D9CA2}" destId="{3AE48C59-3DD6-4296-9C5B-3CC1A2B58FDE}" srcOrd="0" destOrd="0" presId="urn:microsoft.com/office/officeart/2008/layout/HorizontalMultiLevelHierarchy"/>
    <dgm:cxn modelId="{26949473-D96C-4668-92AB-5DFB7452E171}" type="presParOf" srcId="{B3C8F6EB-81B5-44BF-B182-7FF1111D9CA2}" destId="{7BFA4EEB-7ADF-45AA-85D6-5E4DCFFB070C}" srcOrd="1" destOrd="0" presId="urn:microsoft.com/office/officeart/2008/layout/HorizontalMultiLevelHierarchy"/>
    <dgm:cxn modelId="{005FCC9F-4977-4847-A330-6653BAA71F9F}" type="presParOf" srcId="{21D17A33-14C9-4E1D-96D9-B98C0ECC1F19}" destId="{61613B67-7E3E-46E5-9C27-3C1473A1449F}" srcOrd="4" destOrd="0" presId="urn:microsoft.com/office/officeart/2008/layout/HorizontalMultiLevelHierarchy"/>
    <dgm:cxn modelId="{3CC4CD0A-F375-47AD-A2EE-0D7B05818B0E}" type="presParOf" srcId="{61613B67-7E3E-46E5-9C27-3C1473A1449F}" destId="{3F3A2E2B-A289-4DBD-93C6-871750360902}" srcOrd="0" destOrd="0" presId="urn:microsoft.com/office/officeart/2008/layout/HorizontalMultiLevelHierarchy"/>
    <dgm:cxn modelId="{8359DDF8-C5A7-4EF1-9A51-E4C2BF5C4EC3}" type="presParOf" srcId="{21D17A33-14C9-4E1D-96D9-B98C0ECC1F19}" destId="{D1F611E0-D1F1-4662-A007-8E239F6387CD}" srcOrd="5" destOrd="0" presId="urn:microsoft.com/office/officeart/2008/layout/HorizontalMultiLevelHierarchy"/>
    <dgm:cxn modelId="{4FFF589B-3CF0-43FD-8688-5846D711BD28}" type="presParOf" srcId="{D1F611E0-D1F1-4662-A007-8E239F6387CD}" destId="{00A6D975-27B3-4FFF-B34A-371AED49507C}" srcOrd="0" destOrd="0" presId="urn:microsoft.com/office/officeart/2008/layout/HorizontalMultiLevelHierarchy"/>
    <dgm:cxn modelId="{169C2F8F-7D3C-4F2D-9CC4-1B1A23CD87CF}" type="presParOf" srcId="{D1F611E0-D1F1-4662-A007-8E239F6387CD}" destId="{622E999A-4514-42A8-A800-DF9338F7A38C}" srcOrd="1" destOrd="0" presId="urn:microsoft.com/office/officeart/2008/layout/HorizontalMultiLevelHierarchy"/>
    <dgm:cxn modelId="{CEED3E9B-57FE-4885-A836-1128B6A9C981}" type="presParOf" srcId="{21D17A33-14C9-4E1D-96D9-B98C0ECC1F19}" destId="{28A9A68F-4C74-40F6-B401-E8C133DD296A}" srcOrd="6" destOrd="0" presId="urn:microsoft.com/office/officeart/2008/layout/HorizontalMultiLevelHierarchy"/>
    <dgm:cxn modelId="{B91542A7-A69E-43DC-B11D-4051C00F9054}" type="presParOf" srcId="{28A9A68F-4C74-40F6-B401-E8C133DD296A}" destId="{992F0260-ED0E-4B1A-8EBF-F60C81789548}" srcOrd="0" destOrd="0" presId="urn:microsoft.com/office/officeart/2008/layout/HorizontalMultiLevelHierarchy"/>
    <dgm:cxn modelId="{51110197-16BA-4524-83D9-3D9F2AAB8E72}" type="presParOf" srcId="{21D17A33-14C9-4E1D-96D9-B98C0ECC1F19}" destId="{1DE53609-8078-4031-B14E-DE997DD44851}" srcOrd="7" destOrd="0" presId="urn:microsoft.com/office/officeart/2008/layout/HorizontalMultiLevelHierarchy"/>
    <dgm:cxn modelId="{FD13BB10-54A3-4FBF-99EE-4BDFAFC81E4B}" type="presParOf" srcId="{1DE53609-8078-4031-B14E-DE997DD44851}" destId="{C80E380A-CA81-4437-B64A-9ADDD635D2C0}" srcOrd="0" destOrd="0" presId="urn:microsoft.com/office/officeart/2008/layout/HorizontalMultiLevelHierarchy"/>
    <dgm:cxn modelId="{DF246BD0-9BF2-4B60-B71D-5DC71AD88BE9}" type="presParOf" srcId="{1DE53609-8078-4031-B14E-DE997DD44851}" destId="{5538EFF4-70B6-49F7-BED3-A39A95C3B3A9}" srcOrd="1" destOrd="0" presId="urn:microsoft.com/office/officeart/2008/layout/HorizontalMultiLevelHierarchy"/>
    <dgm:cxn modelId="{560F2F7F-FA82-45AE-B36D-1DF772AAD07C}" type="presParOf" srcId="{9FD75BF6-3831-4AFA-AB2C-7D6DA80F28A1}" destId="{41D23EC4-C841-490A-BD1F-0E3A5B8AAC8E}" srcOrd="2" destOrd="0" presId="urn:microsoft.com/office/officeart/2008/layout/HorizontalMultiLevelHierarchy"/>
    <dgm:cxn modelId="{994F2368-552D-4DB2-8A7C-BE8F5431C523}" type="presParOf" srcId="{41D23EC4-C841-490A-BD1F-0E3A5B8AAC8E}" destId="{FCD220C9-AC5B-422D-BFB2-2FDC739F8895}" srcOrd="0" destOrd="0" presId="urn:microsoft.com/office/officeart/2008/layout/HorizontalMultiLevelHierarchy"/>
    <dgm:cxn modelId="{95BC0B95-8524-4441-8C50-A48F5A897EE4}" type="presParOf" srcId="{9FD75BF6-3831-4AFA-AB2C-7D6DA80F28A1}" destId="{9CEFAD1F-B02E-4414-BF90-5D6F6262DEB8}" srcOrd="3" destOrd="0" presId="urn:microsoft.com/office/officeart/2008/layout/HorizontalMultiLevelHierarchy"/>
    <dgm:cxn modelId="{0231B6AC-D654-48A3-BFFA-06EF71FE1FA2}" type="presParOf" srcId="{9CEFAD1F-B02E-4414-BF90-5D6F6262DEB8}" destId="{B6B462AE-F03A-4D4E-81E8-DB73A66F8D09}" srcOrd="0" destOrd="0" presId="urn:microsoft.com/office/officeart/2008/layout/HorizontalMultiLevelHierarchy"/>
    <dgm:cxn modelId="{C07C9E30-1C1B-4DFD-A070-44E4AC2D1208}" type="presParOf" srcId="{9CEFAD1F-B02E-4414-BF90-5D6F6262DEB8}" destId="{F70C9168-EB5A-454A-B844-9B920A8F83F3}" srcOrd="1" destOrd="0" presId="urn:microsoft.com/office/officeart/2008/layout/HorizontalMultiLevelHierarchy"/>
    <dgm:cxn modelId="{1B7FE200-24D9-4BAD-AEEB-C04ED5D02512}" type="presParOf" srcId="{F70C9168-EB5A-454A-B844-9B920A8F83F3}" destId="{94A2D174-8D71-46B1-83EB-F53FFED00A26}" srcOrd="0" destOrd="0" presId="urn:microsoft.com/office/officeart/2008/layout/HorizontalMultiLevelHierarchy"/>
    <dgm:cxn modelId="{39DB2A90-CBF0-4936-8060-73525F83DE13}" type="presParOf" srcId="{94A2D174-8D71-46B1-83EB-F53FFED00A26}" destId="{23B987EA-7EAE-4002-9BD0-470AF4BFA586}" srcOrd="0" destOrd="0" presId="urn:microsoft.com/office/officeart/2008/layout/HorizontalMultiLevelHierarchy"/>
    <dgm:cxn modelId="{D90D5A95-2767-4E06-9F8E-E0A330E2DAD2}" type="presParOf" srcId="{F70C9168-EB5A-454A-B844-9B920A8F83F3}" destId="{F5F50C7D-6185-44C6-931F-822D791EFDFE}" srcOrd="1" destOrd="0" presId="urn:microsoft.com/office/officeart/2008/layout/HorizontalMultiLevelHierarchy"/>
    <dgm:cxn modelId="{C57E8FB9-D981-4251-8CC9-950A47149E3B}" type="presParOf" srcId="{F5F50C7D-6185-44C6-931F-822D791EFDFE}" destId="{2F9EEC29-2A74-46EF-9D5C-CB1F296DA759}" srcOrd="0" destOrd="0" presId="urn:microsoft.com/office/officeart/2008/layout/HorizontalMultiLevelHierarchy"/>
    <dgm:cxn modelId="{404E04F5-9F7C-4001-9C57-440721FEA251}" type="presParOf" srcId="{F5F50C7D-6185-44C6-931F-822D791EFDFE}" destId="{79B73737-FBD9-45E4-805F-2317BBFBE10D}" srcOrd="1" destOrd="0" presId="urn:microsoft.com/office/officeart/2008/layout/HorizontalMultiLevelHierarchy"/>
    <dgm:cxn modelId="{EDAD24CF-DF5D-44E2-A958-336388D3AF32}" type="presParOf" srcId="{F70C9168-EB5A-454A-B844-9B920A8F83F3}" destId="{4C165C37-8E23-4A68-A9A3-D887E923D13E}" srcOrd="2" destOrd="0" presId="urn:microsoft.com/office/officeart/2008/layout/HorizontalMultiLevelHierarchy"/>
    <dgm:cxn modelId="{407C6531-7A57-4FEE-B027-813BCE1FFAAB}" type="presParOf" srcId="{4C165C37-8E23-4A68-A9A3-D887E923D13E}" destId="{E241A411-309D-4894-9D9B-AB540DAD2898}" srcOrd="0" destOrd="0" presId="urn:microsoft.com/office/officeart/2008/layout/HorizontalMultiLevelHierarchy"/>
    <dgm:cxn modelId="{24C94059-B7A6-448A-B1FE-8018570B89A6}" type="presParOf" srcId="{F70C9168-EB5A-454A-B844-9B920A8F83F3}" destId="{E47AF459-2B56-4919-B5FE-64D08FAC92B9}" srcOrd="3" destOrd="0" presId="urn:microsoft.com/office/officeart/2008/layout/HorizontalMultiLevelHierarchy"/>
    <dgm:cxn modelId="{3B52D2AA-68C9-42C0-90EB-AEBA02A71A75}" type="presParOf" srcId="{E47AF459-2B56-4919-B5FE-64D08FAC92B9}" destId="{5A1F8A38-EB4D-4FBE-B367-7E1BABB1CBD9}" srcOrd="0" destOrd="0" presId="urn:microsoft.com/office/officeart/2008/layout/HorizontalMultiLevelHierarchy"/>
    <dgm:cxn modelId="{7704AB90-2474-4494-8401-F23B48D5E3A0}" type="presParOf" srcId="{E47AF459-2B56-4919-B5FE-64D08FAC92B9}" destId="{CC10457B-04A2-4DAB-9B8E-9A6D02484225}" srcOrd="1" destOrd="0" presId="urn:microsoft.com/office/officeart/2008/layout/HorizontalMultiLevelHierarchy"/>
    <dgm:cxn modelId="{7A3BDAC8-8F24-46AA-8BAC-E114F404D4CC}" type="presParOf" srcId="{9FD75BF6-3831-4AFA-AB2C-7D6DA80F28A1}" destId="{48839E61-9901-4A6E-A7BA-111B5CFFEA9F}" srcOrd="4" destOrd="0" presId="urn:microsoft.com/office/officeart/2008/layout/HorizontalMultiLevelHierarchy"/>
    <dgm:cxn modelId="{53A25515-4C3D-4D5C-AEA1-D566E0FD39E4}" type="presParOf" srcId="{48839E61-9901-4A6E-A7BA-111B5CFFEA9F}" destId="{C8F61426-AD24-428D-9CA7-A4BEF76425EB}" srcOrd="0" destOrd="0" presId="urn:microsoft.com/office/officeart/2008/layout/HorizontalMultiLevelHierarchy"/>
    <dgm:cxn modelId="{984F155D-8189-4A56-9AD8-D09EC352BF1D}" type="presParOf" srcId="{9FD75BF6-3831-4AFA-AB2C-7D6DA80F28A1}" destId="{6ECD1079-95BC-4D43-973E-CEDDE19040B5}" srcOrd="5" destOrd="0" presId="urn:microsoft.com/office/officeart/2008/layout/HorizontalMultiLevelHierarchy"/>
    <dgm:cxn modelId="{632802FE-66A8-49AB-B092-92D43577E270}" type="presParOf" srcId="{6ECD1079-95BC-4D43-973E-CEDDE19040B5}" destId="{09AEA7E4-F0DA-4700-98E0-C91237AA63EB}" srcOrd="0" destOrd="0" presId="urn:microsoft.com/office/officeart/2008/layout/HorizontalMultiLevelHierarchy"/>
    <dgm:cxn modelId="{A206C6B6-FED4-4B9F-A4C2-4DEAB90EE7C4}" type="presParOf" srcId="{6ECD1079-95BC-4D43-973E-CEDDE19040B5}" destId="{F619F28E-CB8F-4881-93CB-1D9A2756C2BE}" srcOrd="1" destOrd="0" presId="urn:microsoft.com/office/officeart/2008/layout/HorizontalMultiLevelHierarchy"/>
    <dgm:cxn modelId="{E60DB39D-2438-4BBA-8485-6A48B38325F1}" type="presParOf" srcId="{9FD75BF6-3831-4AFA-AB2C-7D6DA80F28A1}" destId="{325186BF-AA55-4385-BDEC-F189D7E32A23}" srcOrd="6" destOrd="0" presId="urn:microsoft.com/office/officeart/2008/layout/HorizontalMultiLevelHierarchy"/>
    <dgm:cxn modelId="{19BA34AC-FF96-4280-81A7-9AAE0423332B}" type="presParOf" srcId="{325186BF-AA55-4385-BDEC-F189D7E32A23}" destId="{7FB788BC-8193-44BF-B3C9-6821A67B7AAD}" srcOrd="0" destOrd="0" presId="urn:microsoft.com/office/officeart/2008/layout/HorizontalMultiLevelHierarchy"/>
    <dgm:cxn modelId="{14BA5564-3CFC-486A-89C4-7024F430A900}" type="presParOf" srcId="{9FD75BF6-3831-4AFA-AB2C-7D6DA80F28A1}" destId="{D6EFBD23-57EF-47D8-A895-2807920A63E6}" srcOrd="7" destOrd="0" presId="urn:microsoft.com/office/officeart/2008/layout/HorizontalMultiLevelHierarchy"/>
    <dgm:cxn modelId="{76A5A455-7072-443F-95F7-30425662503A}" type="presParOf" srcId="{D6EFBD23-57EF-47D8-A895-2807920A63E6}" destId="{10A48217-1582-4FDE-ACD2-5B9110F89632}" srcOrd="0" destOrd="0" presId="urn:microsoft.com/office/officeart/2008/layout/HorizontalMultiLevelHierarchy"/>
    <dgm:cxn modelId="{6F00743C-D4E6-42F5-8ABA-D525896728E7}" type="presParOf" srcId="{D6EFBD23-57EF-47D8-A895-2807920A63E6}" destId="{93BFAA28-814B-4D2B-A1ED-40702ECF3CEA}" srcOrd="1" destOrd="0" presId="urn:microsoft.com/office/officeart/2008/layout/HorizontalMultiLevelHierarchy"/>
    <dgm:cxn modelId="{DC7C7B27-FBF9-4D38-802E-8405BBEE6516}" type="presParOf" srcId="{9FD75BF6-3831-4AFA-AB2C-7D6DA80F28A1}" destId="{211CDC65-4938-4070-8045-E5794896C5A9}" srcOrd="8" destOrd="0" presId="urn:microsoft.com/office/officeart/2008/layout/HorizontalMultiLevelHierarchy"/>
    <dgm:cxn modelId="{68B99DE5-E3F9-4DF3-9371-7F89659D5210}" type="presParOf" srcId="{211CDC65-4938-4070-8045-E5794896C5A9}" destId="{BCC02D2C-3D73-4236-A22D-0FBE291941F4}" srcOrd="0" destOrd="0" presId="urn:microsoft.com/office/officeart/2008/layout/HorizontalMultiLevelHierarchy"/>
    <dgm:cxn modelId="{9304DCA6-4311-4E64-AEB4-57E18C4D31FC}" type="presParOf" srcId="{9FD75BF6-3831-4AFA-AB2C-7D6DA80F28A1}" destId="{22D7E8CC-8BF6-4D18-9731-A3D1A2858DD7}" srcOrd="9" destOrd="0" presId="urn:microsoft.com/office/officeart/2008/layout/HorizontalMultiLevelHierarchy"/>
    <dgm:cxn modelId="{2877F772-57AE-47FD-A541-11FC8DD8E60C}" type="presParOf" srcId="{22D7E8CC-8BF6-4D18-9731-A3D1A2858DD7}" destId="{A7CF9BDA-12AE-43DA-8492-EBCDC9EF5F02}" srcOrd="0" destOrd="0" presId="urn:microsoft.com/office/officeart/2008/layout/HorizontalMultiLevelHierarchy"/>
    <dgm:cxn modelId="{797A6F2C-4F81-45FE-A9E2-DA3142CC4E2C}" type="presParOf" srcId="{22D7E8CC-8BF6-4D18-9731-A3D1A2858DD7}" destId="{D3E38472-0371-4CBE-8787-A70FB69D6A84}" srcOrd="1" destOrd="0" presId="urn:microsoft.com/office/officeart/2008/layout/HorizontalMultiLevelHierarchy"/>
    <dgm:cxn modelId="{B2FD2784-03F9-4504-8955-A67858BAEEA0}" type="presParOf" srcId="{D3E38472-0371-4CBE-8787-A70FB69D6A84}" destId="{0FCB9961-10A4-4D83-8078-D35E7262A7D5}" srcOrd="0" destOrd="0" presId="urn:microsoft.com/office/officeart/2008/layout/HorizontalMultiLevelHierarchy"/>
    <dgm:cxn modelId="{BE2629EE-BBBC-406C-AEAC-2D8378635B49}" type="presParOf" srcId="{0FCB9961-10A4-4D83-8078-D35E7262A7D5}" destId="{3F85253E-7F56-4260-A20F-5BBC2A5FC3DE}" srcOrd="0" destOrd="0" presId="urn:microsoft.com/office/officeart/2008/layout/HorizontalMultiLevelHierarchy"/>
    <dgm:cxn modelId="{7B2908E4-4F78-4B70-97E8-0781272A9F1B}" type="presParOf" srcId="{D3E38472-0371-4CBE-8787-A70FB69D6A84}" destId="{7E24C17E-D973-41E1-9444-39C983E432C0}" srcOrd="1" destOrd="0" presId="urn:microsoft.com/office/officeart/2008/layout/HorizontalMultiLevelHierarchy"/>
    <dgm:cxn modelId="{75E102CD-C4E9-447E-997C-16CC09CA7151}" type="presParOf" srcId="{7E24C17E-D973-41E1-9444-39C983E432C0}" destId="{FC2007CC-CB23-4F46-A47D-167268843A25}" srcOrd="0" destOrd="0" presId="urn:microsoft.com/office/officeart/2008/layout/HorizontalMultiLevelHierarchy"/>
    <dgm:cxn modelId="{0218B523-C952-4A5A-A1A6-A1E7C15B0F33}" type="presParOf" srcId="{7E24C17E-D973-41E1-9444-39C983E432C0}" destId="{436F5FDA-9B87-470F-BE77-F39E5FBB9391}" srcOrd="1" destOrd="0" presId="urn:microsoft.com/office/officeart/2008/layout/HorizontalMultiLevelHierarchy"/>
    <dgm:cxn modelId="{F8F21732-5F93-4BDC-8F1D-5869436F41F8}" type="presParOf" srcId="{D3E38472-0371-4CBE-8787-A70FB69D6A84}" destId="{9CD2C306-B9A4-4D67-9F7C-4AB85C94268A}" srcOrd="2" destOrd="0" presId="urn:microsoft.com/office/officeart/2008/layout/HorizontalMultiLevelHierarchy"/>
    <dgm:cxn modelId="{B3F000BD-FE79-4F31-A884-B71DBF4341B5}" type="presParOf" srcId="{9CD2C306-B9A4-4D67-9F7C-4AB85C94268A}" destId="{252E040F-9D57-4FA8-AC6F-F835F5141FB2}" srcOrd="0" destOrd="0" presId="urn:microsoft.com/office/officeart/2008/layout/HorizontalMultiLevelHierarchy"/>
    <dgm:cxn modelId="{B1072C22-CBA4-4474-94C6-348BD1DDB77B}" type="presParOf" srcId="{D3E38472-0371-4CBE-8787-A70FB69D6A84}" destId="{697A42E0-DA10-45DC-BD08-8CCBF62BEEBB}" srcOrd="3" destOrd="0" presId="urn:microsoft.com/office/officeart/2008/layout/HorizontalMultiLevelHierarchy"/>
    <dgm:cxn modelId="{7652F8F4-9FB2-49B4-8317-4B87E291CC47}" type="presParOf" srcId="{697A42E0-DA10-45DC-BD08-8CCBF62BEEBB}" destId="{BC59FE2E-7B49-48BD-B86C-59E39B16895F}" srcOrd="0" destOrd="0" presId="urn:microsoft.com/office/officeart/2008/layout/HorizontalMultiLevelHierarchy"/>
    <dgm:cxn modelId="{628E8348-7542-41CB-BE74-9AF0FD444BD0}" type="presParOf" srcId="{697A42E0-DA10-45DC-BD08-8CCBF62BEEBB}" destId="{5DC30769-97F8-4DD5-96FE-18903D5FE42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2AC4B3-B5B4-4AA9-B6FC-9A707A221E73}"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zh-TW" altLang="en-US"/>
        </a:p>
      </dgm:t>
    </dgm:pt>
    <dgm:pt modelId="{25AEF4C9-604A-45E4-A4F8-A2C9903B653E}">
      <dgm:prSet phldrT="[文字]"/>
      <dgm:spPr/>
      <dgm:t>
        <a:bodyPr/>
        <a:lstStyle/>
        <a:p>
          <a:r>
            <a:rPr lang="zh-TW" altLang="en-US" dirty="0" smtClean="0">
              <a:latin typeface="微軟正黑體" pitchFamily="34" charset="-120"/>
              <a:ea typeface="微軟正黑體" pitchFamily="34" charset="-120"/>
            </a:rPr>
            <a:t>系統管理員</a:t>
          </a:r>
          <a:endParaRPr lang="zh-TW" altLang="en-US" dirty="0">
            <a:latin typeface="微軟正黑體" pitchFamily="34" charset="-120"/>
            <a:ea typeface="微軟正黑體" pitchFamily="34" charset="-120"/>
          </a:endParaRPr>
        </a:p>
      </dgm:t>
    </dgm:pt>
    <dgm:pt modelId="{DA88F670-3881-4632-AE6C-99F8D12A8E6A}" type="parTrans" cxnId="{A41FE5EA-9183-4557-9ED8-E435DA4C1BF3}">
      <dgm:prSet/>
      <dgm:spPr/>
      <dgm:t>
        <a:bodyPr/>
        <a:lstStyle/>
        <a:p>
          <a:endParaRPr lang="zh-TW" altLang="en-US">
            <a:latin typeface="微軟正黑體" pitchFamily="34" charset="-120"/>
            <a:ea typeface="微軟正黑體" pitchFamily="34" charset="-120"/>
          </a:endParaRPr>
        </a:p>
      </dgm:t>
    </dgm:pt>
    <dgm:pt modelId="{52DADB1B-37A4-4A34-BAF7-A4BC132D6591}" type="sibTrans" cxnId="{A41FE5EA-9183-4557-9ED8-E435DA4C1BF3}">
      <dgm:prSet/>
      <dgm:spPr/>
      <dgm:t>
        <a:bodyPr/>
        <a:lstStyle/>
        <a:p>
          <a:endParaRPr lang="zh-TW" altLang="en-US">
            <a:latin typeface="微軟正黑體" pitchFamily="34" charset="-120"/>
            <a:ea typeface="微軟正黑體" pitchFamily="34" charset="-120"/>
          </a:endParaRPr>
        </a:p>
      </dgm:t>
    </dgm:pt>
    <dgm:pt modelId="{A8AC1BCD-02FC-4151-9E86-9154638FE6FA}">
      <dgm:prSet phldrT="[文字]"/>
      <dgm:spPr/>
      <dgm:t>
        <a:bodyPr/>
        <a:lstStyle/>
        <a:p>
          <a:r>
            <a:rPr lang="zh-TW" altLang="en-US" dirty="0" smtClean="0">
              <a:latin typeface="微軟正黑體" pitchFamily="34" charset="-120"/>
              <a:ea typeface="微軟正黑體" pitchFamily="34" charset="-120"/>
            </a:rPr>
            <a:t>市府長官</a:t>
          </a:r>
          <a:endParaRPr lang="zh-TW" altLang="en-US" dirty="0">
            <a:latin typeface="微軟正黑體" pitchFamily="34" charset="-120"/>
            <a:ea typeface="微軟正黑體" pitchFamily="34" charset="-120"/>
          </a:endParaRPr>
        </a:p>
      </dgm:t>
    </dgm:pt>
    <dgm:pt modelId="{270BA8EE-1BD0-4E24-A39A-72FEDE88294A}" type="parTrans" cxnId="{08077C3E-80B8-4056-837C-AFB76E5F34F1}">
      <dgm:prSet/>
      <dgm:spPr/>
      <dgm:t>
        <a:bodyPr/>
        <a:lstStyle/>
        <a:p>
          <a:endParaRPr lang="zh-TW" altLang="en-US">
            <a:latin typeface="微軟正黑體" pitchFamily="34" charset="-120"/>
            <a:ea typeface="微軟正黑體" pitchFamily="34" charset="-120"/>
          </a:endParaRPr>
        </a:p>
      </dgm:t>
    </dgm:pt>
    <dgm:pt modelId="{21E1A4C8-4B5F-459C-BD82-C74BCB47E2AA}" type="sibTrans" cxnId="{08077C3E-80B8-4056-837C-AFB76E5F34F1}">
      <dgm:prSet/>
      <dgm:spPr/>
      <dgm:t>
        <a:bodyPr/>
        <a:lstStyle/>
        <a:p>
          <a:endParaRPr lang="zh-TW" altLang="en-US">
            <a:latin typeface="微軟正黑體" pitchFamily="34" charset="-120"/>
            <a:ea typeface="微軟正黑體" pitchFamily="34" charset="-120"/>
          </a:endParaRPr>
        </a:p>
      </dgm:t>
    </dgm:pt>
    <dgm:pt modelId="{6677FEE8-F659-492E-8017-9EF04AB2C0FA}">
      <dgm:prSet phldrT="[文字]"/>
      <dgm:spPr/>
      <dgm:t>
        <a:bodyPr/>
        <a:lstStyle/>
        <a:p>
          <a:r>
            <a:rPr lang="zh-TW" altLang="en-US" dirty="0" smtClean="0">
              <a:latin typeface="微軟正黑體" pitchFamily="34" charset="-120"/>
              <a:ea typeface="微軟正黑體" pitchFamily="34" charset="-120"/>
            </a:rPr>
            <a:t>業務承辦人員</a:t>
          </a:r>
          <a:endParaRPr lang="zh-TW" altLang="en-US" dirty="0">
            <a:latin typeface="微軟正黑體" pitchFamily="34" charset="-120"/>
            <a:ea typeface="微軟正黑體" pitchFamily="34" charset="-120"/>
          </a:endParaRPr>
        </a:p>
      </dgm:t>
    </dgm:pt>
    <dgm:pt modelId="{5F87DFCB-658A-447D-B860-5F1459B19B5C}" type="parTrans" cxnId="{D18DF42D-6A31-449E-A8E0-4C630C932EF0}">
      <dgm:prSet/>
      <dgm:spPr/>
      <dgm:t>
        <a:bodyPr/>
        <a:lstStyle/>
        <a:p>
          <a:endParaRPr lang="zh-TW" altLang="en-US">
            <a:latin typeface="微軟正黑體" pitchFamily="34" charset="-120"/>
            <a:ea typeface="微軟正黑體" pitchFamily="34" charset="-120"/>
          </a:endParaRPr>
        </a:p>
      </dgm:t>
    </dgm:pt>
    <dgm:pt modelId="{EB920442-59BA-4AA8-9C98-703FAB0C043C}" type="sibTrans" cxnId="{D18DF42D-6A31-449E-A8E0-4C630C932EF0}">
      <dgm:prSet/>
      <dgm:spPr/>
      <dgm:t>
        <a:bodyPr/>
        <a:lstStyle/>
        <a:p>
          <a:endParaRPr lang="zh-TW" altLang="en-US">
            <a:latin typeface="微軟正黑體" pitchFamily="34" charset="-120"/>
            <a:ea typeface="微軟正黑體" pitchFamily="34" charset="-120"/>
          </a:endParaRPr>
        </a:p>
      </dgm:t>
    </dgm:pt>
    <dgm:pt modelId="{3C26FADE-967B-4EDF-9FE4-4982EBE91C20}">
      <dgm:prSet phldrT="[文字]"/>
      <dgm:spPr/>
      <dgm:t>
        <a:bodyPr/>
        <a:lstStyle/>
        <a:p>
          <a:r>
            <a:rPr lang="zh-TW" altLang="en-US" dirty="0" smtClean="0">
              <a:latin typeface="微軟正黑體" pitchFamily="34" charset="-120"/>
              <a:ea typeface="微軟正黑體" pitchFamily="34" charset="-120"/>
            </a:rPr>
            <a:t>區裡防災人員</a:t>
          </a:r>
          <a:endParaRPr lang="zh-TW" altLang="en-US" dirty="0">
            <a:latin typeface="微軟正黑體" pitchFamily="34" charset="-120"/>
            <a:ea typeface="微軟正黑體" pitchFamily="34" charset="-120"/>
          </a:endParaRPr>
        </a:p>
      </dgm:t>
    </dgm:pt>
    <dgm:pt modelId="{EB321CFF-90B2-40E4-8C6C-C54D04D1C145}" type="parTrans" cxnId="{8234BC84-BFEC-48DA-9985-28D7291CDD92}">
      <dgm:prSet/>
      <dgm:spPr/>
      <dgm:t>
        <a:bodyPr/>
        <a:lstStyle/>
        <a:p>
          <a:endParaRPr lang="zh-TW" altLang="en-US">
            <a:latin typeface="微軟正黑體" pitchFamily="34" charset="-120"/>
            <a:ea typeface="微軟正黑體" pitchFamily="34" charset="-120"/>
          </a:endParaRPr>
        </a:p>
      </dgm:t>
    </dgm:pt>
    <dgm:pt modelId="{6922E357-87C7-4BA2-8FE9-F8B4742785D4}" type="sibTrans" cxnId="{8234BC84-BFEC-48DA-9985-28D7291CDD92}">
      <dgm:prSet/>
      <dgm:spPr/>
      <dgm:t>
        <a:bodyPr/>
        <a:lstStyle/>
        <a:p>
          <a:endParaRPr lang="zh-TW" altLang="en-US">
            <a:latin typeface="微軟正黑體" pitchFamily="34" charset="-120"/>
            <a:ea typeface="微軟正黑體" pitchFamily="34" charset="-120"/>
          </a:endParaRPr>
        </a:p>
      </dgm:t>
    </dgm:pt>
    <dgm:pt modelId="{DC1BC9FB-7DD1-4A63-9A39-A7004667FB31}">
      <dgm:prSet phldrT="[文字]"/>
      <dgm:spPr/>
      <dgm:t>
        <a:bodyPr/>
        <a:lstStyle/>
        <a:p>
          <a:r>
            <a:rPr lang="zh-TW" altLang="en-US" dirty="0" smtClean="0">
              <a:latin typeface="微軟正黑體" pitchFamily="34" charset="-120"/>
              <a:ea typeface="微軟正黑體" pitchFamily="34" charset="-120"/>
            </a:rPr>
            <a:t>一般民眾</a:t>
          </a:r>
          <a:endParaRPr lang="zh-TW" altLang="en-US" dirty="0">
            <a:latin typeface="微軟正黑體" pitchFamily="34" charset="-120"/>
            <a:ea typeface="微軟正黑體" pitchFamily="34" charset="-120"/>
          </a:endParaRPr>
        </a:p>
      </dgm:t>
    </dgm:pt>
    <dgm:pt modelId="{A85BD086-031E-4AF6-922E-F9B620BF4086}" type="parTrans" cxnId="{21F50357-3094-470F-98C1-1DF1D0067D43}">
      <dgm:prSet/>
      <dgm:spPr/>
      <dgm:t>
        <a:bodyPr/>
        <a:lstStyle/>
        <a:p>
          <a:endParaRPr lang="zh-TW" altLang="en-US">
            <a:latin typeface="微軟正黑體" pitchFamily="34" charset="-120"/>
            <a:ea typeface="微軟正黑體" pitchFamily="34" charset="-120"/>
          </a:endParaRPr>
        </a:p>
      </dgm:t>
    </dgm:pt>
    <dgm:pt modelId="{ABC6FDB9-7BE9-4A19-8569-A165F7D185B0}" type="sibTrans" cxnId="{21F50357-3094-470F-98C1-1DF1D0067D43}">
      <dgm:prSet/>
      <dgm:spPr/>
      <dgm:t>
        <a:bodyPr/>
        <a:lstStyle/>
        <a:p>
          <a:endParaRPr lang="zh-TW" altLang="en-US">
            <a:latin typeface="微軟正黑體" pitchFamily="34" charset="-120"/>
            <a:ea typeface="微軟正黑體" pitchFamily="34" charset="-120"/>
          </a:endParaRPr>
        </a:p>
      </dgm:t>
    </dgm:pt>
    <dgm:pt modelId="{659FC643-EEF5-485D-9316-9E00B4C1DE74}" type="pres">
      <dgm:prSet presAssocID="{AA2AC4B3-B5B4-4AA9-B6FC-9A707A221E73}" presName="diagram" presStyleCnt="0">
        <dgm:presLayoutVars>
          <dgm:dir/>
          <dgm:resizeHandles val="exact"/>
        </dgm:presLayoutVars>
      </dgm:prSet>
      <dgm:spPr/>
      <dgm:t>
        <a:bodyPr/>
        <a:lstStyle/>
        <a:p>
          <a:endParaRPr lang="zh-TW" altLang="en-US"/>
        </a:p>
      </dgm:t>
    </dgm:pt>
    <dgm:pt modelId="{862DC413-8E82-4CC1-8643-BA872E4AFAB6}" type="pres">
      <dgm:prSet presAssocID="{25AEF4C9-604A-45E4-A4F8-A2C9903B653E}" presName="node" presStyleLbl="node1" presStyleIdx="0" presStyleCnt="5">
        <dgm:presLayoutVars>
          <dgm:bulletEnabled val="1"/>
        </dgm:presLayoutVars>
      </dgm:prSet>
      <dgm:spPr/>
      <dgm:t>
        <a:bodyPr/>
        <a:lstStyle/>
        <a:p>
          <a:endParaRPr lang="zh-TW" altLang="en-US"/>
        </a:p>
      </dgm:t>
    </dgm:pt>
    <dgm:pt modelId="{AB19F1AC-A4A2-4BE4-A234-D59C893E79AC}" type="pres">
      <dgm:prSet presAssocID="{52DADB1B-37A4-4A34-BAF7-A4BC132D6591}" presName="sibTrans" presStyleCnt="0"/>
      <dgm:spPr/>
    </dgm:pt>
    <dgm:pt modelId="{76908A0C-71C9-4D70-8EA1-132BCA6A6BEF}" type="pres">
      <dgm:prSet presAssocID="{A8AC1BCD-02FC-4151-9E86-9154638FE6FA}" presName="node" presStyleLbl="node1" presStyleIdx="1" presStyleCnt="5">
        <dgm:presLayoutVars>
          <dgm:bulletEnabled val="1"/>
        </dgm:presLayoutVars>
      </dgm:prSet>
      <dgm:spPr/>
      <dgm:t>
        <a:bodyPr/>
        <a:lstStyle/>
        <a:p>
          <a:endParaRPr lang="zh-TW" altLang="en-US"/>
        </a:p>
      </dgm:t>
    </dgm:pt>
    <dgm:pt modelId="{C3202A1F-914E-41E2-861D-AA998A103601}" type="pres">
      <dgm:prSet presAssocID="{21E1A4C8-4B5F-459C-BD82-C74BCB47E2AA}" presName="sibTrans" presStyleCnt="0"/>
      <dgm:spPr/>
    </dgm:pt>
    <dgm:pt modelId="{30158C76-1795-40E4-8434-6A26C62B1AB0}" type="pres">
      <dgm:prSet presAssocID="{6677FEE8-F659-492E-8017-9EF04AB2C0FA}" presName="node" presStyleLbl="node1" presStyleIdx="2" presStyleCnt="5">
        <dgm:presLayoutVars>
          <dgm:bulletEnabled val="1"/>
        </dgm:presLayoutVars>
      </dgm:prSet>
      <dgm:spPr/>
      <dgm:t>
        <a:bodyPr/>
        <a:lstStyle/>
        <a:p>
          <a:endParaRPr lang="zh-TW" altLang="en-US"/>
        </a:p>
      </dgm:t>
    </dgm:pt>
    <dgm:pt modelId="{B82DD540-D9E1-4C10-898D-355D7DCAB089}" type="pres">
      <dgm:prSet presAssocID="{EB920442-59BA-4AA8-9C98-703FAB0C043C}" presName="sibTrans" presStyleCnt="0"/>
      <dgm:spPr/>
    </dgm:pt>
    <dgm:pt modelId="{0F3C9169-C25F-4F11-98D1-D33A2D4766ED}" type="pres">
      <dgm:prSet presAssocID="{3C26FADE-967B-4EDF-9FE4-4982EBE91C20}" presName="node" presStyleLbl="node1" presStyleIdx="3" presStyleCnt="5">
        <dgm:presLayoutVars>
          <dgm:bulletEnabled val="1"/>
        </dgm:presLayoutVars>
      </dgm:prSet>
      <dgm:spPr/>
      <dgm:t>
        <a:bodyPr/>
        <a:lstStyle/>
        <a:p>
          <a:endParaRPr lang="zh-TW" altLang="en-US"/>
        </a:p>
      </dgm:t>
    </dgm:pt>
    <dgm:pt modelId="{5CB1B37B-A963-43D6-AA6E-BCD6E364EEAA}" type="pres">
      <dgm:prSet presAssocID="{6922E357-87C7-4BA2-8FE9-F8B4742785D4}" presName="sibTrans" presStyleCnt="0"/>
      <dgm:spPr/>
    </dgm:pt>
    <dgm:pt modelId="{0A453FC7-93F3-47E1-A423-ACB2531D34F5}" type="pres">
      <dgm:prSet presAssocID="{DC1BC9FB-7DD1-4A63-9A39-A7004667FB31}" presName="node" presStyleLbl="node1" presStyleIdx="4" presStyleCnt="5">
        <dgm:presLayoutVars>
          <dgm:bulletEnabled val="1"/>
        </dgm:presLayoutVars>
      </dgm:prSet>
      <dgm:spPr/>
      <dgm:t>
        <a:bodyPr/>
        <a:lstStyle/>
        <a:p>
          <a:endParaRPr lang="zh-TW" altLang="en-US"/>
        </a:p>
      </dgm:t>
    </dgm:pt>
  </dgm:ptLst>
  <dgm:cxnLst>
    <dgm:cxn modelId="{F685AB68-A907-4B37-88C2-6157A951FBB1}" type="presOf" srcId="{AA2AC4B3-B5B4-4AA9-B6FC-9A707A221E73}" destId="{659FC643-EEF5-485D-9316-9E00B4C1DE74}" srcOrd="0" destOrd="0" presId="urn:microsoft.com/office/officeart/2005/8/layout/default"/>
    <dgm:cxn modelId="{A41FE5EA-9183-4557-9ED8-E435DA4C1BF3}" srcId="{AA2AC4B3-B5B4-4AA9-B6FC-9A707A221E73}" destId="{25AEF4C9-604A-45E4-A4F8-A2C9903B653E}" srcOrd="0" destOrd="0" parTransId="{DA88F670-3881-4632-AE6C-99F8D12A8E6A}" sibTransId="{52DADB1B-37A4-4A34-BAF7-A4BC132D6591}"/>
    <dgm:cxn modelId="{CF717DAD-8CB7-4FE7-A8C1-CDD26394E421}" type="presOf" srcId="{25AEF4C9-604A-45E4-A4F8-A2C9903B653E}" destId="{862DC413-8E82-4CC1-8643-BA872E4AFAB6}" srcOrd="0" destOrd="0" presId="urn:microsoft.com/office/officeart/2005/8/layout/default"/>
    <dgm:cxn modelId="{F68BABE3-3808-4C01-B741-B44493FB41EF}" type="presOf" srcId="{3C26FADE-967B-4EDF-9FE4-4982EBE91C20}" destId="{0F3C9169-C25F-4F11-98D1-D33A2D4766ED}" srcOrd="0" destOrd="0" presId="urn:microsoft.com/office/officeart/2005/8/layout/default"/>
    <dgm:cxn modelId="{E2F46EAB-9357-4C32-AAE6-F7785B2793B1}" type="presOf" srcId="{6677FEE8-F659-492E-8017-9EF04AB2C0FA}" destId="{30158C76-1795-40E4-8434-6A26C62B1AB0}" srcOrd="0" destOrd="0" presId="urn:microsoft.com/office/officeart/2005/8/layout/default"/>
    <dgm:cxn modelId="{21F50357-3094-470F-98C1-1DF1D0067D43}" srcId="{AA2AC4B3-B5B4-4AA9-B6FC-9A707A221E73}" destId="{DC1BC9FB-7DD1-4A63-9A39-A7004667FB31}" srcOrd="4" destOrd="0" parTransId="{A85BD086-031E-4AF6-922E-F9B620BF4086}" sibTransId="{ABC6FDB9-7BE9-4A19-8569-A165F7D185B0}"/>
    <dgm:cxn modelId="{5D3BA403-C9D4-48D3-A5A4-AB69D82ECF27}" type="presOf" srcId="{A8AC1BCD-02FC-4151-9E86-9154638FE6FA}" destId="{76908A0C-71C9-4D70-8EA1-132BCA6A6BEF}" srcOrd="0" destOrd="0" presId="urn:microsoft.com/office/officeart/2005/8/layout/default"/>
    <dgm:cxn modelId="{08077C3E-80B8-4056-837C-AFB76E5F34F1}" srcId="{AA2AC4B3-B5B4-4AA9-B6FC-9A707A221E73}" destId="{A8AC1BCD-02FC-4151-9E86-9154638FE6FA}" srcOrd="1" destOrd="0" parTransId="{270BA8EE-1BD0-4E24-A39A-72FEDE88294A}" sibTransId="{21E1A4C8-4B5F-459C-BD82-C74BCB47E2AA}"/>
    <dgm:cxn modelId="{D18DF42D-6A31-449E-A8E0-4C630C932EF0}" srcId="{AA2AC4B3-B5B4-4AA9-B6FC-9A707A221E73}" destId="{6677FEE8-F659-492E-8017-9EF04AB2C0FA}" srcOrd="2" destOrd="0" parTransId="{5F87DFCB-658A-447D-B860-5F1459B19B5C}" sibTransId="{EB920442-59BA-4AA8-9C98-703FAB0C043C}"/>
    <dgm:cxn modelId="{76956F8A-C132-4792-9407-455B1E9EB397}" type="presOf" srcId="{DC1BC9FB-7DD1-4A63-9A39-A7004667FB31}" destId="{0A453FC7-93F3-47E1-A423-ACB2531D34F5}" srcOrd="0" destOrd="0" presId="urn:microsoft.com/office/officeart/2005/8/layout/default"/>
    <dgm:cxn modelId="{8234BC84-BFEC-48DA-9985-28D7291CDD92}" srcId="{AA2AC4B3-B5B4-4AA9-B6FC-9A707A221E73}" destId="{3C26FADE-967B-4EDF-9FE4-4982EBE91C20}" srcOrd="3" destOrd="0" parTransId="{EB321CFF-90B2-40E4-8C6C-C54D04D1C145}" sibTransId="{6922E357-87C7-4BA2-8FE9-F8B4742785D4}"/>
    <dgm:cxn modelId="{C092EB01-F03F-4211-870D-732C9563A6B5}" type="presParOf" srcId="{659FC643-EEF5-485D-9316-9E00B4C1DE74}" destId="{862DC413-8E82-4CC1-8643-BA872E4AFAB6}" srcOrd="0" destOrd="0" presId="urn:microsoft.com/office/officeart/2005/8/layout/default"/>
    <dgm:cxn modelId="{E216F31C-F8F5-482C-BA10-BE689CB30C77}" type="presParOf" srcId="{659FC643-EEF5-485D-9316-9E00B4C1DE74}" destId="{AB19F1AC-A4A2-4BE4-A234-D59C893E79AC}" srcOrd="1" destOrd="0" presId="urn:microsoft.com/office/officeart/2005/8/layout/default"/>
    <dgm:cxn modelId="{BEDAD892-7443-4619-8C3E-99F1DEA73D38}" type="presParOf" srcId="{659FC643-EEF5-485D-9316-9E00B4C1DE74}" destId="{76908A0C-71C9-4D70-8EA1-132BCA6A6BEF}" srcOrd="2" destOrd="0" presId="urn:microsoft.com/office/officeart/2005/8/layout/default"/>
    <dgm:cxn modelId="{683298DC-F20E-4E29-ACD4-939A9E4919BD}" type="presParOf" srcId="{659FC643-EEF5-485D-9316-9E00B4C1DE74}" destId="{C3202A1F-914E-41E2-861D-AA998A103601}" srcOrd="3" destOrd="0" presId="urn:microsoft.com/office/officeart/2005/8/layout/default"/>
    <dgm:cxn modelId="{4F21427F-01DE-4970-841E-2F56136B91DF}" type="presParOf" srcId="{659FC643-EEF5-485D-9316-9E00B4C1DE74}" destId="{30158C76-1795-40E4-8434-6A26C62B1AB0}" srcOrd="4" destOrd="0" presId="urn:microsoft.com/office/officeart/2005/8/layout/default"/>
    <dgm:cxn modelId="{D9512B15-BA79-4413-8BFB-34A5C02C84A6}" type="presParOf" srcId="{659FC643-EEF5-485D-9316-9E00B4C1DE74}" destId="{B82DD540-D9E1-4C10-898D-355D7DCAB089}" srcOrd="5" destOrd="0" presId="urn:microsoft.com/office/officeart/2005/8/layout/default"/>
    <dgm:cxn modelId="{D72E49C9-D4B4-49C0-9FA7-40F76AF73282}" type="presParOf" srcId="{659FC643-EEF5-485D-9316-9E00B4C1DE74}" destId="{0F3C9169-C25F-4F11-98D1-D33A2D4766ED}" srcOrd="6" destOrd="0" presId="urn:microsoft.com/office/officeart/2005/8/layout/default"/>
    <dgm:cxn modelId="{25DD3778-594D-4451-90AE-6FFD2473D6A0}" type="presParOf" srcId="{659FC643-EEF5-485D-9316-9E00B4C1DE74}" destId="{5CB1B37B-A963-43D6-AA6E-BCD6E364EEAA}" srcOrd="7" destOrd="0" presId="urn:microsoft.com/office/officeart/2005/8/layout/default"/>
    <dgm:cxn modelId="{D6D35594-F4C7-4354-A381-3401F241DB45}" type="presParOf" srcId="{659FC643-EEF5-485D-9316-9E00B4C1DE74}" destId="{0A453FC7-93F3-47E1-A423-ACB2531D34F5}" srcOrd="8" destOrd="0" presId="urn:microsoft.com/office/officeart/2005/8/layout/defaul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38CE43-0AB7-428D-B296-DACC9054F74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TW" altLang="en-US"/>
        </a:p>
      </dgm:t>
    </dgm:pt>
    <dgm:pt modelId="{7F51F14E-D46F-4A36-8AB2-7F31B79BBAB3}">
      <dgm:prSet phldrT="[Text]" custT="1"/>
      <dgm:spPr>
        <a:solidFill>
          <a:srgbClr val="C00000"/>
        </a:solidFill>
      </dgm:spPr>
      <dgm:t>
        <a:bodyPr/>
        <a:lstStyle/>
        <a:p>
          <a:r>
            <a:rPr lang="zh-TW" altLang="en-US" sz="2600" dirty="0" smtClean="0">
              <a:latin typeface="微軟正黑體" pitchFamily="34" charset="-120"/>
              <a:ea typeface="微軟正黑體" pitchFamily="34" charset="-120"/>
            </a:rPr>
            <a:t>豪大雨</a:t>
          </a:r>
          <a:r>
            <a:rPr lang="en-US" altLang="zh-TW" sz="2600" dirty="0" smtClean="0">
              <a:latin typeface="微軟正黑體" pitchFamily="34" charset="-120"/>
              <a:ea typeface="微軟正黑體" pitchFamily="34" charset="-120"/>
            </a:rPr>
            <a:t>/</a:t>
          </a:r>
          <a:r>
            <a:rPr lang="zh-TW" altLang="en-US" sz="2600" dirty="0" smtClean="0">
              <a:latin typeface="微軟正黑體" pitchFamily="34" charset="-120"/>
              <a:ea typeface="微軟正黑體" pitchFamily="34" charset="-120"/>
            </a:rPr>
            <a:t>颱風警報發布</a:t>
          </a:r>
          <a:endParaRPr lang="zh-TW" altLang="en-US" sz="2600" dirty="0">
            <a:latin typeface="微軟正黑體" pitchFamily="34" charset="-120"/>
            <a:ea typeface="微軟正黑體" pitchFamily="34" charset="-120"/>
          </a:endParaRPr>
        </a:p>
      </dgm:t>
    </dgm:pt>
    <dgm:pt modelId="{747CD57C-2339-4224-97D7-135B46E7B1C6}" type="parTrans" cxnId="{4637FBF1-CCBB-42D6-A412-F5B86632CD4B}">
      <dgm:prSet/>
      <dgm:spPr/>
      <dgm:t>
        <a:bodyPr/>
        <a:lstStyle/>
        <a:p>
          <a:endParaRPr lang="zh-TW" altLang="en-US" sz="2600">
            <a:latin typeface="微軟正黑體" pitchFamily="34" charset="-120"/>
            <a:ea typeface="微軟正黑體" pitchFamily="34" charset="-120"/>
          </a:endParaRPr>
        </a:p>
      </dgm:t>
    </dgm:pt>
    <dgm:pt modelId="{6F9E153B-F6BB-40AB-B908-2AB2964E565E}" type="sibTrans" cxnId="{4637FBF1-CCBB-42D6-A412-F5B86632CD4B}">
      <dgm:prSet/>
      <dgm:spPr>
        <a:ln>
          <a:solidFill>
            <a:srgbClr val="002060"/>
          </a:solidFill>
        </a:ln>
      </dgm:spPr>
      <dgm:t>
        <a:bodyPr/>
        <a:lstStyle/>
        <a:p>
          <a:endParaRPr lang="zh-TW" altLang="en-US" sz="2600">
            <a:latin typeface="微軟正黑體" pitchFamily="34" charset="-120"/>
            <a:ea typeface="微軟正黑體" pitchFamily="34" charset="-120"/>
          </a:endParaRPr>
        </a:p>
      </dgm:t>
    </dgm:pt>
    <dgm:pt modelId="{74EB630C-4132-420E-AE7E-7482810DAC1D}">
      <dgm:prSet phldrT="[Text]" custT="1"/>
      <dgm:spPr>
        <a:solidFill>
          <a:schemeClr val="accent6">
            <a:lumMod val="75000"/>
          </a:schemeClr>
        </a:solidFill>
      </dgm:spPr>
      <dgm:t>
        <a:bodyPr/>
        <a:lstStyle/>
        <a:p>
          <a:r>
            <a:rPr lang="zh-TW" altLang="en-US" sz="2600" dirty="0" smtClean="0">
              <a:latin typeface="微軟正黑體" pitchFamily="34" charset="-120"/>
              <a:ea typeface="微軟正黑體" pitchFamily="34" charset="-120"/>
            </a:rPr>
            <a:t>應變</a:t>
          </a:r>
          <a:r>
            <a:rPr lang="en-US" altLang="zh-TW" sz="2600" dirty="0" smtClean="0">
              <a:latin typeface="微軟正黑體" pitchFamily="34" charset="-120"/>
              <a:ea typeface="微軟正黑體" pitchFamily="34" charset="-120"/>
            </a:rPr>
            <a:t>/</a:t>
          </a:r>
          <a:r>
            <a:rPr lang="zh-TW" altLang="en-US" sz="2600" dirty="0" smtClean="0">
              <a:latin typeface="微軟正黑體" pitchFamily="34" charset="-120"/>
              <a:ea typeface="微軟正黑體" pitchFamily="34" charset="-120"/>
            </a:rPr>
            <a:t>水情中心開設</a:t>
          </a:r>
          <a:endParaRPr lang="zh-TW" altLang="en-US" sz="2600" dirty="0">
            <a:latin typeface="微軟正黑體" pitchFamily="34" charset="-120"/>
            <a:ea typeface="微軟正黑體" pitchFamily="34" charset="-120"/>
          </a:endParaRPr>
        </a:p>
      </dgm:t>
    </dgm:pt>
    <dgm:pt modelId="{43B4DD39-D454-4C9D-91DA-474C867C0691}" type="parTrans" cxnId="{4C345D15-9E2B-409F-8AF1-F9C6B7DE0901}">
      <dgm:prSet/>
      <dgm:spPr/>
      <dgm:t>
        <a:bodyPr/>
        <a:lstStyle/>
        <a:p>
          <a:endParaRPr lang="zh-TW" altLang="en-US" sz="2600">
            <a:latin typeface="微軟正黑體" pitchFamily="34" charset="-120"/>
            <a:ea typeface="微軟正黑體" pitchFamily="34" charset="-120"/>
          </a:endParaRPr>
        </a:p>
      </dgm:t>
    </dgm:pt>
    <dgm:pt modelId="{69684AAC-9061-4A1E-86DA-8709C68AACDE}" type="sibTrans" cxnId="{4C345D15-9E2B-409F-8AF1-F9C6B7DE0901}">
      <dgm:prSet/>
      <dgm:spPr/>
      <dgm:t>
        <a:bodyPr/>
        <a:lstStyle/>
        <a:p>
          <a:endParaRPr lang="zh-TW" altLang="en-US" sz="2600">
            <a:latin typeface="微軟正黑體" pitchFamily="34" charset="-120"/>
            <a:ea typeface="微軟正黑體" pitchFamily="34" charset="-120"/>
          </a:endParaRPr>
        </a:p>
      </dgm:t>
    </dgm:pt>
    <dgm:pt modelId="{14454E57-40AF-4F34-81A1-9B41750FD0B6}">
      <dgm:prSet phldrT="[Text]" custT="1"/>
      <dgm:spPr>
        <a:solidFill>
          <a:schemeClr val="accent3">
            <a:lumMod val="75000"/>
          </a:schemeClr>
        </a:solidFill>
      </dgm:spPr>
      <dgm:t>
        <a:bodyPr/>
        <a:lstStyle/>
        <a:p>
          <a:r>
            <a:rPr lang="zh-TW" altLang="en-US" sz="2400" dirty="0" smtClean="0">
              <a:latin typeface="微軟正黑體" pitchFamily="34" charset="-120"/>
              <a:ea typeface="微軟正黑體" pitchFamily="34" charset="-120"/>
            </a:rPr>
            <a:t>監測雨量、水位與災情</a:t>
          </a:r>
          <a:endParaRPr lang="zh-TW" altLang="en-US" sz="2400" dirty="0">
            <a:latin typeface="微軟正黑體" pitchFamily="34" charset="-120"/>
            <a:ea typeface="微軟正黑體" pitchFamily="34" charset="-120"/>
          </a:endParaRPr>
        </a:p>
      </dgm:t>
    </dgm:pt>
    <dgm:pt modelId="{1A8425F0-E7C4-4266-8F22-8F476DED3648}" type="parTrans" cxnId="{A58C43C4-39FA-4B82-B2F0-7838A8F206AC}">
      <dgm:prSet/>
      <dgm:spPr/>
      <dgm:t>
        <a:bodyPr/>
        <a:lstStyle/>
        <a:p>
          <a:endParaRPr lang="zh-TW" altLang="en-US" sz="2600">
            <a:latin typeface="微軟正黑體" pitchFamily="34" charset="-120"/>
            <a:ea typeface="微軟正黑體" pitchFamily="34" charset="-120"/>
          </a:endParaRPr>
        </a:p>
      </dgm:t>
    </dgm:pt>
    <dgm:pt modelId="{0DA0116E-4731-4044-94BD-72EF195B9CF5}" type="sibTrans" cxnId="{A58C43C4-39FA-4B82-B2F0-7838A8F206AC}">
      <dgm:prSet/>
      <dgm:spPr/>
      <dgm:t>
        <a:bodyPr/>
        <a:lstStyle/>
        <a:p>
          <a:endParaRPr lang="zh-TW" altLang="en-US" sz="2600">
            <a:latin typeface="微軟正黑體" pitchFamily="34" charset="-120"/>
            <a:ea typeface="微軟正黑體" pitchFamily="34" charset="-120"/>
          </a:endParaRPr>
        </a:p>
      </dgm:t>
    </dgm:pt>
    <dgm:pt modelId="{679280F2-628A-41E2-AA71-AEFD90B2F6FD}">
      <dgm:prSet phldrT="[Text]" custT="1"/>
      <dgm:spPr>
        <a:solidFill>
          <a:srgbClr val="0070C0"/>
        </a:solidFill>
      </dgm:spPr>
      <dgm:t>
        <a:bodyPr/>
        <a:lstStyle/>
        <a:p>
          <a:r>
            <a:rPr lang="zh-TW" altLang="en-US" sz="2600" dirty="0" smtClean="0">
              <a:latin typeface="微軟正黑體" pitchFamily="34" charset="-120"/>
              <a:ea typeface="微軟正黑體" pitchFamily="34" charset="-120"/>
            </a:rPr>
            <a:t>訊息發送與救災支援</a:t>
          </a:r>
          <a:endParaRPr lang="zh-TW" altLang="en-US" sz="2600" dirty="0">
            <a:latin typeface="微軟正黑體" pitchFamily="34" charset="-120"/>
            <a:ea typeface="微軟正黑體" pitchFamily="34" charset="-120"/>
          </a:endParaRPr>
        </a:p>
      </dgm:t>
    </dgm:pt>
    <dgm:pt modelId="{B3008ADD-F16F-476C-A410-3D50DDF08430}" type="parTrans" cxnId="{0314618B-4572-445E-B639-98DE83413E62}">
      <dgm:prSet/>
      <dgm:spPr/>
      <dgm:t>
        <a:bodyPr/>
        <a:lstStyle/>
        <a:p>
          <a:endParaRPr lang="zh-TW" altLang="en-US" sz="2600">
            <a:latin typeface="微軟正黑體" pitchFamily="34" charset="-120"/>
            <a:ea typeface="微軟正黑體" pitchFamily="34" charset="-120"/>
          </a:endParaRPr>
        </a:p>
      </dgm:t>
    </dgm:pt>
    <dgm:pt modelId="{9E88F801-FAE2-4A02-8524-A7D7F1A4EFCD}" type="sibTrans" cxnId="{0314618B-4572-445E-B639-98DE83413E62}">
      <dgm:prSet/>
      <dgm:spPr/>
      <dgm:t>
        <a:bodyPr/>
        <a:lstStyle/>
        <a:p>
          <a:endParaRPr lang="zh-TW" altLang="en-US" sz="2600">
            <a:latin typeface="微軟正黑體" pitchFamily="34" charset="-120"/>
            <a:ea typeface="微軟正黑體" pitchFamily="34" charset="-120"/>
          </a:endParaRPr>
        </a:p>
      </dgm:t>
    </dgm:pt>
    <dgm:pt modelId="{EB3BAC62-A00B-4AEF-8E72-5BD1F488C734}" type="pres">
      <dgm:prSet presAssocID="{E138CE43-0AB7-428D-B296-DACC9054F74C}" presName="Name0" presStyleCnt="0">
        <dgm:presLayoutVars>
          <dgm:chMax val="7"/>
          <dgm:chPref val="7"/>
          <dgm:dir/>
        </dgm:presLayoutVars>
      </dgm:prSet>
      <dgm:spPr/>
      <dgm:t>
        <a:bodyPr/>
        <a:lstStyle/>
        <a:p>
          <a:endParaRPr lang="zh-TW" altLang="en-US"/>
        </a:p>
      </dgm:t>
    </dgm:pt>
    <dgm:pt modelId="{18BAB630-EB6C-4CD0-9016-58FFFB4A3820}" type="pres">
      <dgm:prSet presAssocID="{E138CE43-0AB7-428D-B296-DACC9054F74C}" presName="Name1" presStyleCnt="0"/>
      <dgm:spPr/>
    </dgm:pt>
    <dgm:pt modelId="{6F364F5A-4AE5-48DA-A5B0-75EB44AF16EF}" type="pres">
      <dgm:prSet presAssocID="{E138CE43-0AB7-428D-B296-DACC9054F74C}" presName="cycle" presStyleCnt="0"/>
      <dgm:spPr/>
    </dgm:pt>
    <dgm:pt modelId="{C3B9B82A-974A-4FB3-925E-2575D3576E96}" type="pres">
      <dgm:prSet presAssocID="{E138CE43-0AB7-428D-B296-DACC9054F74C}" presName="srcNode" presStyleLbl="node1" presStyleIdx="0" presStyleCnt="4"/>
      <dgm:spPr/>
    </dgm:pt>
    <dgm:pt modelId="{3E2A5FF8-D8CD-45D3-A8EE-CAB4D6B3448E}" type="pres">
      <dgm:prSet presAssocID="{E138CE43-0AB7-428D-B296-DACC9054F74C}" presName="conn" presStyleLbl="parChTrans1D2" presStyleIdx="0" presStyleCnt="1"/>
      <dgm:spPr/>
      <dgm:t>
        <a:bodyPr/>
        <a:lstStyle/>
        <a:p>
          <a:endParaRPr lang="zh-TW" altLang="en-US"/>
        </a:p>
      </dgm:t>
    </dgm:pt>
    <dgm:pt modelId="{EB7B99A9-9C95-4A7E-A64C-4C703572841B}" type="pres">
      <dgm:prSet presAssocID="{E138CE43-0AB7-428D-B296-DACC9054F74C}" presName="extraNode" presStyleLbl="node1" presStyleIdx="0" presStyleCnt="4"/>
      <dgm:spPr/>
    </dgm:pt>
    <dgm:pt modelId="{CEE980BA-254D-49DB-ABFC-F3BCE5759C76}" type="pres">
      <dgm:prSet presAssocID="{E138CE43-0AB7-428D-B296-DACC9054F74C}" presName="dstNode" presStyleLbl="node1" presStyleIdx="0" presStyleCnt="4"/>
      <dgm:spPr/>
    </dgm:pt>
    <dgm:pt modelId="{07E4A718-151D-4BAA-886A-091C0F1E1C5B}" type="pres">
      <dgm:prSet presAssocID="{7F51F14E-D46F-4A36-8AB2-7F31B79BBAB3}" presName="text_1" presStyleLbl="node1" presStyleIdx="0" presStyleCnt="4">
        <dgm:presLayoutVars>
          <dgm:bulletEnabled val="1"/>
        </dgm:presLayoutVars>
      </dgm:prSet>
      <dgm:spPr/>
      <dgm:t>
        <a:bodyPr/>
        <a:lstStyle/>
        <a:p>
          <a:endParaRPr lang="zh-TW" altLang="en-US"/>
        </a:p>
      </dgm:t>
    </dgm:pt>
    <dgm:pt modelId="{A41B0B18-9132-4480-9AF0-C317F30E1DB9}" type="pres">
      <dgm:prSet presAssocID="{7F51F14E-D46F-4A36-8AB2-7F31B79BBAB3}" presName="accent_1" presStyleCnt="0"/>
      <dgm:spPr/>
    </dgm:pt>
    <dgm:pt modelId="{9E9DCA69-6AA3-4B8E-A88B-DF85D0DFB756}" type="pres">
      <dgm:prSet presAssocID="{7F51F14E-D46F-4A36-8AB2-7F31B79BBAB3}" presName="accentRepeatNode" presStyleLbl="solidFgAcc1" presStyleIdx="0" presStyleCnt="4"/>
      <dgm:spPr>
        <a:solidFill>
          <a:srgbClr val="C00000"/>
        </a:solidFill>
      </dgm:spPr>
    </dgm:pt>
    <dgm:pt modelId="{507294D1-D645-40D9-A2F7-10A3728D7007}" type="pres">
      <dgm:prSet presAssocID="{74EB630C-4132-420E-AE7E-7482810DAC1D}" presName="text_2" presStyleLbl="node1" presStyleIdx="1" presStyleCnt="4">
        <dgm:presLayoutVars>
          <dgm:bulletEnabled val="1"/>
        </dgm:presLayoutVars>
      </dgm:prSet>
      <dgm:spPr/>
      <dgm:t>
        <a:bodyPr/>
        <a:lstStyle/>
        <a:p>
          <a:endParaRPr lang="zh-TW" altLang="en-US"/>
        </a:p>
      </dgm:t>
    </dgm:pt>
    <dgm:pt modelId="{8B4D7D56-FC9D-4866-82B6-02CE07F380BC}" type="pres">
      <dgm:prSet presAssocID="{74EB630C-4132-420E-AE7E-7482810DAC1D}" presName="accent_2" presStyleCnt="0"/>
      <dgm:spPr/>
    </dgm:pt>
    <dgm:pt modelId="{DFEAC407-42FD-4C6E-B679-22054CB888D7}" type="pres">
      <dgm:prSet presAssocID="{74EB630C-4132-420E-AE7E-7482810DAC1D}" presName="accentRepeatNode" presStyleLbl="solidFgAcc1" presStyleIdx="1" presStyleCnt="4"/>
      <dgm:spPr>
        <a:solidFill>
          <a:schemeClr val="accent6">
            <a:lumMod val="75000"/>
          </a:schemeClr>
        </a:solidFill>
        <a:ln>
          <a:solidFill>
            <a:srgbClr val="FFC000"/>
          </a:solidFill>
        </a:ln>
      </dgm:spPr>
    </dgm:pt>
    <dgm:pt modelId="{7124CDCE-3921-48E0-9D24-5B3F348B28C2}" type="pres">
      <dgm:prSet presAssocID="{14454E57-40AF-4F34-81A1-9B41750FD0B6}" presName="text_3" presStyleLbl="node1" presStyleIdx="2" presStyleCnt="4">
        <dgm:presLayoutVars>
          <dgm:bulletEnabled val="1"/>
        </dgm:presLayoutVars>
      </dgm:prSet>
      <dgm:spPr/>
      <dgm:t>
        <a:bodyPr/>
        <a:lstStyle/>
        <a:p>
          <a:endParaRPr lang="zh-TW" altLang="en-US"/>
        </a:p>
      </dgm:t>
    </dgm:pt>
    <dgm:pt modelId="{2C89B2A3-60AB-4D25-91F5-664026B3B1AA}" type="pres">
      <dgm:prSet presAssocID="{14454E57-40AF-4F34-81A1-9B41750FD0B6}" presName="accent_3" presStyleCnt="0"/>
      <dgm:spPr/>
    </dgm:pt>
    <dgm:pt modelId="{2AED8C1F-DFF2-4EED-B3A5-AD10A031D78F}" type="pres">
      <dgm:prSet presAssocID="{14454E57-40AF-4F34-81A1-9B41750FD0B6}" presName="accentRepeatNode" presStyleLbl="solidFgAcc1" presStyleIdx="2" presStyleCnt="4"/>
      <dgm:spPr>
        <a:solidFill>
          <a:schemeClr val="accent3">
            <a:lumMod val="75000"/>
          </a:schemeClr>
        </a:solidFill>
        <a:ln>
          <a:solidFill>
            <a:srgbClr val="92D050"/>
          </a:solidFill>
        </a:ln>
      </dgm:spPr>
    </dgm:pt>
    <dgm:pt modelId="{046F8136-8E13-4B2E-8938-D169D681553B}" type="pres">
      <dgm:prSet presAssocID="{679280F2-628A-41E2-AA71-AEFD90B2F6FD}" presName="text_4" presStyleLbl="node1" presStyleIdx="3" presStyleCnt="4">
        <dgm:presLayoutVars>
          <dgm:bulletEnabled val="1"/>
        </dgm:presLayoutVars>
      </dgm:prSet>
      <dgm:spPr/>
      <dgm:t>
        <a:bodyPr/>
        <a:lstStyle/>
        <a:p>
          <a:endParaRPr lang="zh-TW" altLang="en-US"/>
        </a:p>
      </dgm:t>
    </dgm:pt>
    <dgm:pt modelId="{6A86F401-6745-4C38-916D-82F6C2C68676}" type="pres">
      <dgm:prSet presAssocID="{679280F2-628A-41E2-AA71-AEFD90B2F6FD}" presName="accent_4" presStyleCnt="0"/>
      <dgm:spPr/>
    </dgm:pt>
    <dgm:pt modelId="{36D416A3-E05E-4576-8806-C70C1EC455EC}" type="pres">
      <dgm:prSet presAssocID="{679280F2-628A-41E2-AA71-AEFD90B2F6FD}" presName="accentRepeatNode" presStyleLbl="solidFgAcc1" presStyleIdx="3" presStyleCnt="4"/>
      <dgm:spPr>
        <a:solidFill>
          <a:srgbClr val="0070C0"/>
        </a:solidFill>
      </dgm:spPr>
    </dgm:pt>
  </dgm:ptLst>
  <dgm:cxnLst>
    <dgm:cxn modelId="{08D8BBB0-E882-4348-8E6B-A297EABEB08D}" type="presOf" srcId="{E138CE43-0AB7-428D-B296-DACC9054F74C}" destId="{EB3BAC62-A00B-4AEF-8E72-5BD1F488C734}" srcOrd="0" destOrd="0" presId="urn:microsoft.com/office/officeart/2008/layout/VerticalCurvedList"/>
    <dgm:cxn modelId="{0314618B-4572-445E-B639-98DE83413E62}" srcId="{E138CE43-0AB7-428D-B296-DACC9054F74C}" destId="{679280F2-628A-41E2-AA71-AEFD90B2F6FD}" srcOrd="3" destOrd="0" parTransId="{B3008ADD-F16F-476C-A410-3D50DDF08430}" sibTransId="{9E88F801-FAE2-4A02-8524-A7D7F1A4EFCD}"/>
    <dgm:cxn modelId="{4637FBF1-CCBB-42D6-A412-F5B86632CD4B}" srcId="{E138CE43-0AB7-428D-B296-DACC9054F74C}" destId="{7F51F14E-D46F-4A36-8AB2-7F31B79BBAB3}" srcOrd="0" destOrd="0" parTransId="{747CD57C-2339-4224-97D7-135B46E7B1C6}" sibTransId="{6F9E153B-F6BB-40AB-B908-2AB2964E565E}"/>
    <dgm:cxn modelId="{CF66A4CE-138A-4865-805D-F54C246A15E1}" type="presOf" srcId="{679280F2-628A-41E2-AA71-AEFD90B2F6FD}" destId="{046F8136-8E13-4B2E-8938-D169D681553B}" srcOrd="0" destOrd="0" presId="urn:microsoft.com/office/officeart/2008/layout/VerticalCurvedList"/>
    <dgm:cxn modelId="{7E642B8D-C3DC-497D-A00D-CF8A9A587EAA}" type="presOf" srcId="{74EB630C-4132-420E-AE7E-7482810DAC1D}" destId="{507294D1-D645-40D9-A2F7-10A3728D7007}" srcOrd="0" destOrd="0" presId="urn:microsoft.com/office/officeart/2008/layout/VerticalCurvedList"/>
    <dgm:cxn modelId="{30FFB785-A1B8-471A-BD01-95A86ED8687A}" type="presOf" srcId="{14454E57-40AF-4F34-81A1-9B41750FD0B6}" destId="{7124CDCE-3921-48E0-9D24-5B3F348B28C2}" srcOrd="0" destOrd="0" presId="urn:microsoft.com/office/officeart/2008/layout/VerticalCurvedList"/>
    <dgm:cxn modelId="{EFA98391-92C2-4329-AF34-E5CE51E089DF}" type="presOf" srcId="{7F51F14E-D46F-4A36-8AB2-7F31B79BBAB3}" destId="{07E4A718-151D-4BAA-886A-091C0F1E1C5B}" srcOrd="0" destOrd="0" presId="urn:microsoft.com/office/officeart/2008/layout/VerticalCurvedList"/>
    <dgm:cxn modelId="{A58C43C4-39FA-4B82-B2F0-7838A8F206AC}" srcId="{E138CE43-0AB7-428D-B296-DACC9054F74C}" destId="{14454E57-40AF-4F34-81A1-9B41750FD0B6}" srcOrd="2" destOrd="0" parTransId="{1A8425F0-E7C4-4266-8F22-8F476DED3648}" sibTransId="{0DA0116E-4731-4044-94BD-72EF195B9CF5}"/>
    <dgm:cxn modelId="{4C345D15-9E2B-409F-8AF1-F9C6B7DE0901}" srcId="{E138CE43-0AB7-428D-B296-DACC9054F74C}" destId="{74EB630C-4132-420E-AE7E-7482810DAC1D}" srcOrd="1" destOrd="0" parTransId="{43B4DD39-D454-4C9D-91DA-474C867C0691}" sibTransId="{69684AAC-9061-4A1E-86DA-8709C68AACDE}"/>
    <dgm:cxn modelId="{FC0DB6AF-B9D1-4851-AA3F-00AC5007D42C}" type="presOf" srcId="{6F9E153B-F6BB-40AB-B908-2AB2964E565E}" destId="{3E2A5FF8-D8CD-45D3-A8EE-CAB4D6B3448E}" srcOrd="0" destOrd="0" presId="urn:microsoft.com/office/officeart/2008/layout/VerticalCurvedList"/>
    <dgm:cxn modelId="{EA44B118-C8B6-48DB-8644-CDF8FDE24226}" type="presParOf" srcId="{EB3BAC62-A00B-4AEF-8E72-5BD1F488C734}" destId="{18BAB630-EB6C-4CD0-9016-58FFFB4A3820}" srcOrd="0" destOrd="0" presId="urn:microsoft.com/office/officeart/2008/layout/VerticalCurvedList"/>
    <dgm:cxn modelId="{45D38E78-4BAF-46B5-9E3B-37426D62C04D}" type="presParOf" srcId="{18BAB630-EB6C-4CD0-9016-58FFFB4A3820}" destId="{6F364F5A-4AE5-48DA-A5B0-75EB44AF16EF}" srcOrd="0" destOrd="0" presId="urn:microsoft.com/office/officeart/2008/layout/VerticalCurvedList"/>
    <dgm:cxn modelId="{DFA4D744-DC6C-460E-9F9A-8BBF876F33C6}" type="presParOf" srcId="{6F364F5A-4AE5-48DA-A5B0-75EB44AF16EF}" destId="{C3B9B82A-974A-4FB3-925E-2575D3576E96}" srcOrd="0" destOrd="0" presId="urn:microsoft.com/office/officeart/2008/layout/VerticalCurvedList"/>
    <dgm:cxn modelId="{62AF0C90-48C4-415C-81EF-7D17D704E062}" type="presParOf" srcId="{6F364F5A-4AE5-48DA-A5B0-75EB44AF16EF}" destId="{3E2A5FF8-D8CD-45D3-A8EE-CAB4D6B3448E}" srcOrd="1" destOrd="0" presId="urn:microsoft.com/office/officeart/2008/layout/VerticalCurvedList"/>
    <dgm:cxn modelId="{D762F867-4E26-412C-B59C-8317C8F32179}" type="presParOf" srcId="{6F364F5A-4AE5-48DA-A5B0-75EB44AF16EF}" destId="{EB7B99A9-9C95-4A7E-A64C-4C703572841B}" srcOrd="2" destOrd="0" presId="urn:microsoft.com/office/officeart/2008/layout/VerticalCurvedList"/>
    <dgm:cxn modelId="{7E5D42F8-01FB-4126-A87C-0E569FC5F48A}" type="presParOf" srcId="{6F364F5A-4AE5-48DA-A5B0-75EB44AF16EF}" destId="{CEE980BA-254D-49DB-ABFC-F3BCE5759C76}" srcOrd="3" destOrd="0" presId="urn:microsoft.com/office/officeart/2008/layout/VerticalCurvedList"/>
    <dgm:cxn modelId="{923802F5-D771-4C06-879D-C9EB7C73D04D}" type="presParOf" srcId="{18BAB630-EB6C-4CD0-9016-58FFFB4A3820}" destId="{07E4A718-151D-4BAA-886A-091C0F1E1C5B}" srcOrd="1" destOrd="0" presId="urn:microsoft.com/office/officeart/2008/layout/VerticalCurvedList"/>
    <dgm:cxn modelId="{E4888795-0DF1-4F19-A749-2A4458E0A385}" type="presParOf" srcId="{18BAB630-EB6C-4CD0-9016-58FFFB4A3820}" destId="{A41B0B18-9132-4480-9AF0-C317F30E1DB9}" srcOrd="2" destOrd="0" presId="urn:microsoft.com/office/officeart/2008/layout/VerticalCurvedList"/>
    <dgm:cxn modelId="{9D66FDB5-2721-4A08-A61C-32817FE7D095}" type="presParOf" srcId="{A41B0B18-9132-4480-9AF0-C317F30E1DB9}" destId="{9E9DCA69-6AA3-4B8E-A88B-DF85D0DFB756}" srcOrd="0" destOrd="0" presId="urn:microsoft.com/office/officeart/2008/layout/VerticalCurvedList"/>
    <dgm:cxn modelId="{6E30E361-59BD-45C5-9DF5-88F1EC023692}" type="presParOf" srcId="{18BAB630-EB6C-4CD0-9016-58FFFB4A3820}" destId="{507294D1-D645-40D9-A2F7-10A3728D7007}" srcOrd="3" destOrd="0" presId="urn:microsoft.com/office/officeart/2008/layout/VerticalCurvedList"/>
    <dgm:cxn modelId="{CA146178-538D-4A36-A7D4-E29F046C642B}" type="presParOf" srcId="{18BAB630-EB6C-4CD0-9016-58FFFB4A3820}" destId="{8B4D7D56-FC9D-4866-82B6-02CE07F380BC}" srcOrd="4" destOrd="0" presId="urn:microsoft.com/office/officeart/2008/layout/VerticalCurvedList"/>
    <dgm:cxn modelId="{4AD7D0FF-5472-44E5-A7A5-F4202291007F}" type="presParOf" srcId="{8B4D7D56-FC9D-4866-82B6-02CE07F380BC}" destId="{DFEAC407-42FD-4C6E-B679-22054CB888D7}" srcOrd="0" destOrd="0" presId="urn:microsoft.com/office/officeart/2008/layout/VerticalCurvedList"/>
    <dgm:cxn modelId="{D17E5946-87CB-4BBB-9421-F70CBD11F5E5}" type="presParOf" srcId="{18BAB630-EB6C-4CD0-9016-58FFFB4A3820}" destId="{7124CDCE-3921-48E0-9D24-5B3F348B28C2}" srcOrd="5" destOrd="0" presId="urn:microsoft.com/office/officeart/2008/layout/VerticalCurvedList"/>
    <dgm:cxn modelId="{5EE0C868-94A4-4F84-BEBD-E0FB8F8655A1}" type="presParOf" srcId="{18BAB630-EB6C-4CD0-9016-58FFFB4A3820}" destId="{2C89B2A3-60AB-4D25-91F5-664026B3B1AA}" srcOrd="6" destOrd="0" presId="urn:microsoft.com/office/officeart/2008/layout/VerticalCurvedList"/>
    <dgm:cxn modelId="{80A1566E-531B-4203-B29B-0CF9A715B689}" type="presParOf" srcId="{2C89B2A3-60AB-4D25-91F5-664026B3B1AA}" destId="{2AED8C1F-DFF2-4EED-B3A5-AD10A031D78F}" srcOrd="0" destOrd="0" presId="urn:microsoft.com/office/officeart/2008/layout/VerticalCurvedList"/>
    <dgm:cxn modelId="{CEF13C95-2179-460A-855C-304E3FC77E6E}" type="presParOf" srcId="{18BAB630-EB6C-4CD0-9016-58FFFB4A3820}" destId="{046F8136-8E13-4B2E-8938-D169D681553B}" srcOrd="7" destOrd="0" presId="urn:microsoft.com/office/officeart/2008/layout/VerticalCurvedList"/>
    <dgm:cxn modelId="{410B64E0-ADC2-44EF-8606-AB1E4E0410DB}" type="presParOf" srcId="{18BAB630-EB6C-4CD0-9016-58FFFB4A3820}" destId="{6A86F401-6745-4C38-916D-82F6C2C68676}" srcOrd="8" destOrd="0" presId="urn:microsoft.com/office/officeart/2008/layout/VerticalCurvedList"/>
    <dgm:cxn modelId="{6E493148-AD5C-49BE-AF1F-A6E32C81C82A}" type="presParOf" srcId="{6A86F401-6745-4C38-916D-82F6C2C68676}" destId="{36D416A3-E05E-4576-8806-C70C1EC455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AE68C8-E93F-47A1-BC97-DA0E3BD831AB}" type="doc">
      <dgm:prSet loTypeId="urn:microsoft.com/office/officeart/2008/layout/HorizontalMultiLevelHierarchy" loCatId="hierarchy" qsTypeId="urn:microsoft.com/office/officeart/2005/8/quickstyle/simple4" qsCatId="simple" csTypeId="urn:microsoft.com/office/officeart/2005/8/colors/colorful3" csCatId="colorful" phldr="1"/>
      <dgm:spPr/>
      <dgm:t>
        <a:bodyPr/>
        <a:lstStyle/>
        <a:p>
          <a:endParaRPr lang="zh-TW" altLang="en-US"/>
        </a:p>
      </dgm:t>
    </dgm:pt>
    <dgm:pt modelId="{1AD47981-742E-438C-9DC5-5CB02DD46EE9}">
      <dgm:prSet phldrT="[文字]" custT="1"/>
      <dgm:spPr/>
      <dgm:t>
        <a:bodyPr/>
        <a:lstStyle/>
        <a:p>
          <a:r>
            <a:rPr lang="zh-TW" altLang="en-US" sz="1400" smtClean="0"/>
            <a:t>民眾版防災資訊網</a:t>
          </a:r>
          <a:endParaRPr lang="zh-TW" altLang="en-US" sz="1400" dirty="0"/>
        </a:p>
      </dgm:t>
    </dgm:pt>
    <dgm:pt modelId="{93A0F79A-B37C-417A-A42C-662F1817F561}" type="parTrans" cxnId="{FEC9B94F-D7EC-49DB-B7CF-B0FF0C5BDD35}">
      <dgm:prSet/>
      <dgm:spPr/>
      <dgm:t>
        <a:bodyPr/>
        <a:lstStyle/>
        <a:p>
          <a:endParaRPr lang="zh-TW" altLang="en-US" sz="3200"/>
        </a:p>
      </dgm:t>
    </dgm:pt>
    <dgm:pt modelId="{2B1057AD-4E9E-4ADA-B5B2-32BDB6DF49AE}" type="sibTrans" cxnId="{FEC9B94F-D7EC-49DB-B7CF-B0FF0C5BDD35}">
      <dgm:prSet/>
      <dgm:spPr/>
      <dgm:t>
        <a:bodyPr/>
        <a:lstStyle/>
        <a:p>
          <a:endParaRPr lang="zh-TW" altLang="en-US" sz="3200"/>
        </a:p>
      </dgm:t>
    </dgm:pt>
    <dgm:pt modelId="{A66B5181-0519-4509-8975-EBB53927EDCD}">
      <dgm:prSet custT="1"/>
      <dgm:spPr/>
      <dgm:t>
        <a:bodyPr/>
        <a:lstStyle/>
        <a:p>
          <a:r>
            <a:rPr lang="zh-TW" altLang="en-US" sz="1000" dirty="0" smtClean="0"/>
            <a:t>首頁</a:t>
          </a:r>
          <a:endParaRPr lang="zh-TW" altLang="en-US" sz="1000" dirty="0"/>
        </a:p>
      </dgm:t>
    </dgm:pt>
    <dgm:pt modelId="{D15ECEA6-45FB-4D3E-8AED-C69DA8D3885D}" type="parTrans" cxnId="{A7E444A5-98FB-4807-8C04-E5B1BCE39447}">
      <dgm:prSet custT="1"/>
      <dgm:spPr/>
      <dgm:t>
        <a:bodyPr/>
        <a:lstStyle/>
        <a:p>
          <a:endParaRPr lang="zh-TW" altLang="en-US" sz="1200"/>
        </a:p>
      </dgm:t>
    </dgm:pt>
    <dgm:pt modelId="{80BA2B17-2F64-4B06-BB59-0781F7D86CE5}" type="sibTrans" cxnId="{A7E444A5-98FB-4807-8C04-E5B1BCE39447}">
      <dgm:prSet/>
      <dgm:spPr/>
      <dgm:t>
        <a:bodyPr/>
        <a:lstStyle/>
        <a:p>
          <a:endParaRPr lang="zh-TW" altLang="en-US" sz="3200"/>
        </a:p>
      </dgm:t>
    </dgm:pt>
    <dgm:pt modelId="{8E049BE4-2A30-49A9-88B7-9CE4410F7D30}">
      <dgm:prSet custT="1"/>
      <dgm:spPr/>
      <dgm:t>
        <a:bodyPr/>
        <a:lstStyle/>
        <a:p>
          <a:r>
            <a:rPr lang="zh-TW" altLang="en-US" sz="1000" dirty="0" smtClean="0"/>
            <a:t>避難場所查詢</a:t>
          </a:r>
          <a:endParaRPr lang="zh-TW" altLang="en-US" sz="1000" dirty="0"/>
        </a:p>
      </dgm:t>
    </dgm:pt>
    <dgm:pt modelId="{78C068CD-C9EB-444F-BD0E-A99B1E8CFEE0}" type="parTrans" cxnId="{0EDC49A4-6172-4569-BF8D-92F45579789D}">
      <dgm:prSet custT="1"/>
      <dgm:spPr/>
      <dgm:t>
        <a:bodyPr/>
        <a:lstStyle/>
        <a:p>
          <a:endParaRPr lang="zh-TW" altLang="en-US" sz="1100"/>
        </a:p>
      </dgm:t>
    </dgm:pt>
    <dgm:pt modelId="{8E241A7B-EEBF-4E02-9ABE-DCF6B70D6DB3}" type="sibTrans" cxnId="{0EDC49A4-6172-4569-BF8D-92F45579789D}">
      <dgm:prSet/>
      <dgm:spPr/>
      <dgm:t>
        <a:bodyPr/>
        <a:lstStyle/>
        <a:p>
          <a:endParaRPr lang="zh-TW" altLang="en-US" sz="3200"/>
        </a:p>
      </dgm:t>
    </dgm:pt>
    <dgm:pt modelId="{91F1A77B-3CC3-4330-84A1-E25FFA03DBD7}">
      <dgm:prSet custT="1"/>
      <dgm:spPr/>
      <dgm:t>
        <a:bodyPr/>
        <a:lstStyle/>
        <a:p>
          <a:r>
            <a:rPr lang="zh-TW" altLang="en-US" sz="1000" dirty="0" smtClean="0"/>
            <a:t>災情通報與災情資訊發佈</a:t>
          </a:r>
          <a:endParaRPr lang="zh-TW" altLang="en-US" sz="1000" dirty="0"/>
        </a:p>
      </dgm:t>
    </dgm:pt>
    <dgm:pt modelId="{366281A4-0779-4651-93EB-CAE49352E00A}" type="parTrans" cxnId="{0A9F6D28-48CB-4E8F-B3C5-326B80D63F50}">
      <dgm:prSet custT="1"/>
      <dgm:spPr/>
      <dgm:t>
        <a:bodyPr/>
        <a:lstStyle/>
        <a:p>
          <a:endParaRPr lang="zh-TW" altLang="en-US" sz="1000"/>
        </a:p>
      </dgm:t>
    </dgm:pt>
    <dgm:pt modelId="{7D997F20-EE08-4FEC-9B71-36BF1A6AEC3D}" type="sibTrans" cxnId="{0A9F6D28-48CB-4E8F-B3C5-326B80D63F50}">
      <dgm:prSet/>
      <dgm:spPr/>
      <dgm:t>
        <a:bodyPr/>
        <a:lstStyle/>
        <a:p>
          <a:endParaRPr lang="zh-TW" altLang="en-US" sz="3200"/>
        </a:p>
      </dgm:t>
    </dgm:pt>
    <dgm:pt modelId="{A89F7FA4-957B-4CE9-BFAE-4E50CFFADEF3}">
      <dgm:prSet custT="1"/>
      <dgm:spPr/>
      <dgm:t>
        <a:bodyPr/>
        <a:lstStyle/>
        <a:p>
          <a:r>
            <a:rPr lang="zh-TW" altLang="en-US" sz="1000" dirty="0" smtClean="0"/>
            <a:t>訊息通知與簡訊訂閱</a:t>
          </a:r>
          <a:endParaRPr lang="zh-TW" altLang="en-US" sz="1000" dirty="0"/>
        </a:p>
      </dgm:t>
    </dgm:pt>
    <dgm:pt modelId="{21A16718-AA71-48BB-A69A-A4792D8B5B86}" type="parTrans" cxnId="{1DF869FB-B1B2-4E60-839C-C369128090F9}">
      <dgm:prSet custT="1"/>
      <dgm:spPr/>
      <dgm:t>
        <a:bodyPr/>
        <a:lstStyle/>
        <a:p>
          <a:endParaRPr lang="zh-TW" altLang="en-US" sz="900"/>
        </a:p>
      </dgm:t>
    </dgm:pt>
    <dgm:pt modelId="{6226EC1C-3A66-4402-A849-24F1E63407A1}" type="sibTrans" cxnId="{1DF869FB-B1B2-4E60-839C-C369128090F9}">
      <dgm:prSet/>
      <dgm:spPr/>
      <dgm:t>
        <a:bodyPr/>
        <a:lstStyle/>
        <a:p>
          <a:endParaRPr lang="zh-TW" altLang="en-US" sz="3200"/>
        </a:p>
      </dgm:t>
    </dgm:pt>
    <dgm:pt modelId="{5CA82EC8-765C-407B-9B37-B714F073EB0E}">
      <dgm:prSet custT="1"/>
      <dgm:spPr/>
      <dgm:t>
        <a:bodyPr/>
        <a:lstStyle/>
        <a:p>
          <a:r>
            <a:rPr lang="en-US" altLang="en-US" sz="1000" dirty="0" smtClean="0"/>
            <a:t>RSS</a:t>
          </a:r>
          <a:r>
            <a:rPr lang="zh-TW" altLang="en-US" sz="1000" dirty="0" smtClean="0"/>
            <a:t>新聞</a:t>
          </a:r>
          <a:endParaRPr lang="zh-TW" altLang="en-US" sz="1000" dirty="0"/>
        </a:p>
      </dgm:t>
    </dgm:pt>
    <dgm:pt modelId="{43A777EB-4B89-4375-AF24-E273DE4EEA6E}" type="parTrans" cxnId="{83DAAD70-F0FA-4652-AED5-AF2D26C45AB0}">
      <dgm:prSet custT="1"/>
      <dgm:spPr/>
      <dgm:t>
        <a:bodyPr/>
        <a:lstStyle/>
        <a:p>
          <a:endParaRPr lang="zh-TW" altLang="en-US" sz="900"/>
        </a:p>
      </dgm:t>
    </dgm:pt>
    <dgm:pt modelId="{CE9B220E-3C75-4E2F-B888-3FD9CD32440A}" type="sibTrans" cxnId="{83DAAD70-F0FA-4652-AED5-AF2D26C45AB0}">
      <dgm:prSet/>
      <dgm:spPr/>
      <dgm:t>
        <a:bodyPr/>
        <a:lstStyle/>
        <a:p>
          <a:endParaRPr lang="zh-TW" altLang="en-US" sz="3200"/>
        </a:p>
      </dgm:t>
    </dgm:pt>
    <dgm:pt modelId="{27A241D9-5276-4AE5-96BA-CAD90862BFA1}">
      <dgm:prSet custT="1"/>
      <dgm:spPr/>
      <dgm:t>
        <a:bodyPr/>
        <a:lstStyle/>
        <a:p>
          <a:r>
            <a:rPr lang="zh-TW" altLang="en-US" sz="1000" dirty="0" smtClean="0"/>
            <a:t>警戒簡訊註冊</a:t>
          </a:r>
          <a:endParaRPr lang="zh-TW" altLang="en-US" sz="1000" dirty="0"/>
        </a:p>
      </dgm:t>
    </dgm:pt>
    <dgm:pt modelId="{0F08F02C-601F-4852-81A3-970AAB71C48C}" type="parTrans" cxnId="{10B2B2A8-AF9C-44FF-9EC9-A8DCCE30FFE8}">
      <dgm:prSet custT="1"/>
      <dgm:spPr/>
      <dgm:t>
        <a:bodyPr/>
        <a:lstStyle/>
        <a:p>
          <a:endParaRPr lang="zh-TW" altLang="en-US" sz="900"/>
        </a:p>
      </dgm:t>
    </dgm:pt>
    <dgm:pt modelId="{AF6295BA-F098-4D43-AF0D-C7B8F26EE8A4}" type="sibTrans" cxnId="{10B2B2A8-AF9C-44FF-9EC9-A8DCCE30FFE8}">
      <dgm:prSet/>
      <dgm:spPr/>
      <dgm:t>
        <a:bodyPr/>
        <a:lstStyle/>
        <a:p>
          <a:endParaRPr lang="zh-TW" altLang="en-US" sz="3200"/>
        </a:p>
      </dgm:t>
    </dgm:pt>
    <dgm:pt modelId="{1E4ECE5D-32D0-4113-8949-8E483954C28F}">
      <dgm:prSet custT="1"/>
      <dgm:spPr/>
      <dgm:t>
        <a:bodyPr/>
        <a:lstStyle/>
        <a:p>
          <a:r>
            <a:rPr lang="zh-TW" altLang="en-US" sz="1000" dirty="0" smtClean="0"/>
            <a:t>推播訂閱</a:t>
          </a:r>
          <a:endParaRPr lang="zh-TW" altLang="en-US" sz="1000" dirty="0"/>
        </a:p>
      </dgm:t>
    </dgm:pt>
    <dgm:pt modelId="{504D61EC-052B-4D2D-AC66-FCC89FE20C69}" type="parTrans" cxnId="{3B72020E-80A8-41C3-9C47-A315BACEE666}">
      <dgm:prSet custT="1"/>
      <dgm:spPr/>
      <dgm:t>
        <a:bodyPr/>
        <a:lstStyle/>
        <a:p>
          <a:endParaRPr lang="zh-TW" altLang="en-US" sz="900"/>
        </a:p>
      </dgm:t>
    </dgm:pt>
    <dgm:pt modelId="{0F503735-DC2F-4A04-AEDA-697F8298958F}" type="sibTrans" cxnId="{3B72020E-80A8-41C3-9C47-A315BACEE666}">
      <dgm:prSet/>
      <dgm:spPr/>
      <dgm:t>
        <a:bodyPr/>
        <a:lstStyle/>
        <a:p>
          <a:endParaRPr lang="zh-TW" altLang="en-US" sz="3200"/>
        </a:p>
      </dgm:t>
    </dgm:pt>
    <dgm:pt modelId="{27F4DDA4-50E0-4C60-8DF2-7EAABA86E6AB}">
      <dgm:prSet custT="1"/>
      <dgm:spPr/>
      <dgm:t>
        <a:bodyPr/>
        <a:lstStyle/>
        <a:p>
          <a:r>
            <a:rPr lang="zh-TW" altLang="en-US" sz="1000" dirty="0" smtClean="0"/>
            <a:t>警戒資訊</a:t>
          </a:r>
          <a:endParaRPr lang="zh-TW" altLang="en-US" sz="1000" dirty="0"/>
        </a:p>
      </dgm:t>
    </dgm:pt>
    <dgm:pt modelId="{DC87C266-ACA8-4E08-9496-B03327DAB30E}" type="parTrans" cxnId="{CDB0C44D-7A88-4B70-93FE-98E369E3081D}">
      <dgm:prSet custT="1"/>
      <dgm:spPr/>
      <dgm:t>
        <a:bodyPr/>
        <a:lstStyle/>
        <a:p>
          <a:endParaRPr lang="zh-TW" altLang="en-US" sz="900"/>
        </a:p>
      </dgm:t>
    </dgm:pt>
    <dgm:pt modelId="{C1CFA7E5-BC46-4BE5-BD5D-CDB546672902}" type="sibTrans" cxnId="{CDB0C44D-7A88-4B70-93FE-98E369E3081D}">
      <dgm:prSet/>
      <dgm:spPr/>
      <dgm:t>
        <a:bodyPr/>
        <a:lstStyle/>
        <a:p>
          <a:endParaRPr lang="zh-TW" altLang="en-US" sz="3200"/>
        </a:p>
      </dgm:t>
    </dgm:pt>
    <dgm:pt modelId="{E31C9807-9B27-4653-9206-7F8A5C9CAE90}">
      <dgm:prSet custT="1"/>
      <dgm:spPr/>
      <dgm:t>
        <a:bodyPr/>
        <a:lstStyle/>
        <a:p>
          <a:r>
            <a:rPr lang="zh-TW" altLang="en-US" sz="1000" dirty="0" smtClean="0"/>
            <a:t>水庫</a:t>
          </a:r>
          <a:endParaRPr lang="zh-TW" altLang="en-US" sz="1000" dirty="0"/>
        </a:p>
      </dgm:t>
    </dgm:pt>
    <dgm:pt modelId="{BEA5B329-E14F-4C22-9B98-223FFF5B015B}" type="parTrans" cxnId="{FA4CB222-251C-4326-8D1E-D7330CB1DE05}">
      <dgm:prSet custT="1"/>
      <dgm:spPr/>
      <dgm:t>
        <a:bodyPr/>
        <a:lstStyle/>
        <a:p>
          <a:endParaRPr lang="zh-TW" altLang="en-US" sz="900"/>
        </a:p>
      </dgm:t>
    </dgm:pt>
    <dgm:pt modelId="{D9590BA7-055F-456D-8F6B-9C6CFDB20B7F}" type="sibTrans" cxnId="{FA4CB222-251C-4326-8D1E-D7330CB1DE05}">
      <dgm:prSet/>
      <dgm:spPr/>
      <dgm:t>
        <a:bodyPr/>
        <a:lstStyle/>
        <a:p>
          <a:endParaRPr lang="zh-TW" altLang="en-US" sz="3200"/>
        </a:p>
      </dgm:t>
    </dgm:pt>
    <dgm:pt modelId="{28503E7F-785D-4749-BBFB-7B0B8BA5DAAD}">
      <dgm:prSet custT="1"/>
      <dgm:spPr/>
      <dgm:t>
        <a:bodyPr/>
        <a:lstStyle/>
        <a:p>
          <a:r>
            <a:rPr lang="zh-TW" altLang="en-US" sz="1000" dirty="0" smtClean="0"/>
            <a:t>停水、限水</a:t>
          </a:r>
          <a:endParaRPr lang="zh-TW" altLang="en-US" sz="1000" dirty="0"/>
        </a:p>
      </dgm:t>
    </dgm:pt>
    <dgm:pt modelId="{806E4144-A701-498D-9D1B-33DA74251109}" type="parTrans" cxnId="{5668CE5B-079A-432E-870B-58116CCD62C6}">
      <dgm:prSet custT="1"/>
      <dgm:spPr/>
      <dgm:t>
        <a:bodyPr/>
        <a:lstStyle/>
        <a:p>
          <a:endParaRPr lang="zh-TW" altLang="en-US" sz="900"/>
        </a:p>
      </dgm:t>
    </dgm:pt>
    <dgm:pt modelId="{0A050251-C897-4A16-B2B7-A886A1D53A3D}" type="sibTrans" cxnId="{5668CE5B-079A-432E-870B-58116CCD62C6}">
      <dgm:prSet/>
      <dgm:spPr/>
      <dgm:t>
        <a:bodyPr/>
        <a:lstStyle/>
        <a:p>
          <a:endParaRPr lang="zh-TW" altLang="en-US" sz="3200"/>
        </a:p>
      </dgm:t>
    </dgm:pt>
    <dgm:pt modelId="{B83D5083-D190-4836-B312-AE93FF1320EB}">
      <dgm:prSet custT="1"/>
      <dgm:spPr/>
      <dgm:t>
        <a:bodyPr/>
        <a:lstStyle/>
        <a:p>
          <a:r>
            <a:rPr lang="zh-TW" altLang="en-US" sz="1000" dirty="0" smtClean="0"/>
            <a:t>河川水位</a:t>
          </a:r>
          <a:endParaRPr lang="zh-TW" altLang="en-US" sz="1000" dirty="0"/>
        </a:p>
      </dgm:t>
    </dgm:pt>
    <dgm:pt modelId="{293B4196-7F4A-4D26-85CB-D43F81C2AE5D}" type="parTrans" cxnId="{93B2FC12-5FA9-4F24-9C8E-C3122AF372C9}">
      <dgm:prSet custT="1"/>
      <dgm:spPr/>
      <dgm:t>
        <a:bodyPr/>
        <a:lstStyle/>
        <a:p>
          <a:endParaRPr lang="zh-TW" altLang="en-US" sz="900"/>
        </a:p>
      </dgm:t>
    </dgm:pt>
    <dgm:pt modelId="{9564F47A-669F-4D14-8EFB-22E3C68DBCAE}" type="sibTrans" cxnId="{93B2FC12-5FA9-4F24-9C8E-C3122AF372C9}">
      <dgm:prSet/>
      <dgm:spPr/>
      <dgm:t>
        <a:bodyPr/>
        <a:lstStyle/>
        <a:p>
          <a:endParaRPr lang="zh-TW" altLang="en-US" sz="3200"/>
        </a:p>
      </dgm:t>
    </dgm:pt>
    <dgm:pt modelId="{5D2AA896-6EED-4AD9-919E-C22155BC591E}">
      <dgm:prSet custT="1"/>
      <dgm:spPr/>
      <dgm:t>
        <a:bodyPr/>
        <a:lstStyle/>
        <a:p>
          <a:r>
            <a:rPr lang="zh-TW" altLang="en-US" sz="1000" dirty="0" smtClean="0"/>
            <a:t>區域排水水位</a:t>
          </a:r>
          <a:endParaRPr lang="zh-TW" altLang="en-US" sz="1000" dirty="0"/>
        </a:p>
      </dgm:t>
    </dgm:pt>
    <dgm:pt modelId="{77A22729-886E-419F-A2CF-B1CC597412EC}" type="parTrans" cxnId="{FE45AD63-1F9B-4024-9635-DE32B8DC4715}">
      <dgm:prSet custT="1"/>
      <dgm:spPr/>
      <dgm:t>
        <a:bodyPr/>
        <a:lstStyle/>
        <a:p>
          <a:endParaRPr lang="zh-TW" altLang="en-US" sz="900"/>
        </a:p>
      </dgm:t>
    </dgm:pt>
    <dgm:pt modelId="{234EEF09-775F-4C81-AFAD-29404C7E7C83}" type="sibTrans" cxnId="{FE45AD63-1F9B-4024-9635-DE32B8DC4715}">
      <dgm:prSet/>
      <dgm:spPr/>
      <dgm:t>
        <a:bodyPr/>
        <a:lstStyle/>
        <a:p>
          <a:endParaRPr lang="zh-TW" altLang="en-US" sz="3200"/>
        </a:p>
      </dgm:t>
    </dgm:pt>
    <dgm:pt modelId="{01FC0BB9-961D-4B9C-8002-D38E8A02EB93}">
      <dgm:prSet custT="1"/>
      <dgm:spPr/>
      <dgm:t>
        <a:bodyPr/>
        <a:lstStyle/>
        <a:p>
          <a:r>
            <a:rPr lang="zh-TW" altLang="en-US" sz="1000" dirty="0" smtClean="0"/>
            <a:t>土石流</a:t>
          </a:r>
          <a:endParaRPr lang="zh-TW" altLang="en-US" sz="1000" dirty="0"/>
        </a:p>
      </dgm:t>
    </dgm:pt>
    <dgm:pt modelId="{73FBD09E-3D25-4CDE-9BE5-9107792B0BD9}" type="parTrans" cxnId="{59399513-0545-44D9-A482-D09C82A57B01}">
      <dgm:prSet custT="1"/>
      <dgm:spPr/>
      <dgm:t>
        <a:bodyPr/>
        <a:lstStyle/>
        <a:p>
          <a:endParaRPr lang="zh-TW" altLang="en-US" sz="900"/>
        </a:p>
      </dgm:t>
    </dgm:pt>
    <dgm:pt modelId="{A277E43D-014F-4356-A600-1C4D49C028B8}" type="sibTrans" cxnId="{59399513-0545-44D9-A482-D09C82A57B01}">
      <dgm:prSet/>
      <dgm:spPr/>
      <dgm:t>
        <a:bodyPr/>
        <a:lstStyle/>
        <a:p>
          <a:endParaRPr lang="zh-TW" altLang="en-US" sz="3200"/>
        </a:p>
      </dgm:t>
    </dgm:pt>
    <dgm:pt modelId="{D2BBD3C8-3711-4CDF-A7E4-A4277B5C1024}">
      <dgm:prSet custT="1"/>
      <dgm:spPr/>
      <dgm:t>
        <a:bodyPr/>
        <a:lstStyle/>
        <a:p>
          <a:r>
            <a:rPr lang="zh-TW" altLang="en-US" sz="1000" dirty="0" smtClean="0"/>
            <a:t>雨量警戒</a:t>
          </a:r>
          <a:endParaRPr lang="zh-TW" altLang="en-US" sz="1000" dirty="0"/>
        </a:p>
      </dgm:t>
    </dgm:pt>
    <dgm:pt modelId="{EF830926-6F78-4E2F-999A-D0109DBB371E}" type="parTrans" cxnId="{607D36BF-03FD-4368-B6BB-16C4C1ABC66F}">
      <dgm:prSet custT="1"/>
      <dgm:spPr/>
      <dgm:t>
        <a:bodyPr/>
        <a:lstStyle/>
        <a:p>
          <a:endParaRPr lang="zh-TW" altLang="en-US" sz="900"/>
        </a:p>
      </dgm:t>
    </dgm:pt>
    <dgm:pt modelId="{49E7A735-C224-4D33-AFFA-9BBB8A47F47C}" type="sibTrans" cxnId="{607D36BF-03FD-4368-B6BB-16C4C1ABC66F}">
      <dgm:prSet/>
      <dgm:spPr/>
      <dgm:t>
        <a:bodyPr/>
        <a:lstStyle/>
        <a:p>
          <a:endParaRPr lang="zh-TW" altLang="en-US" sz="3200"/>
        </a:p>
      </dgm:t>
    </dgm:pt>
    <dgm:pt modelId="{41392F7D-849C-45F7-B2B2-1BCB1CFA0B64}">
      <dgm:prSet custT="1"/>
      <dgm:spPr/>
      <dgm:t>
        <a:bodyPr/>
        <a:lstStyle/>
        <a:p>
          <a:r>
            <a:rPr lang="zh-TW" altLang="en-US" sz="1000" dirty="0" smtClean="0"/>
            <a:t>公路災情</a:t>
          </a:r>
          <a:endParaRPr lang="zh-TW" altLang="en-US" sz="1000" dirty="0"/>
        </a:p>
      </dgm:t>
    </dgm:pt>
    <dgm:pt modelId="{7966810D-4A21-435C-B52C-6AE064303EDA}" type="parTrans" cxnId="{F90C99AB-D9D8-4A26-AE4D-BF908C2368F3}">
      <dgm:prSet custT="1"/>
      <dgm:spPr/>
      <dgm:t>
        <a:bodyPr/>
        <a:lstStyle/>
        <a:p>
          <a:endParaRPr lang="zh-TW" altLang="en-US" sz="900"/>
        </a:p>
      </dgm:t>
    </dgm:pt>
    <dgm:pt modelId="{869EE26E-AC4D-4E45-9509-28704FEBB175}" type="sibTrans" cxnId="{F90C99AB-D9D8-4A26-AE4D-BF908C2368F3}">
      <dgm:prSet/>
      <dgm:spPr/>
      <dgm:t>
        <a:bodyPr/>
        <a:lstStyle/>
        <a:p>
          <a:endParaRPr lang="zh-TW" altLang="en-US" sz="3200"/>
        </a:p>
      </dgm:t>
    </dgm:pt>
    <dgm:pt modelId="{925E91CB-56F1-482C-B27A-A5FC89F90AD0}">
      <dgm:prSet custT="1"/>
      <dgm:spPr/>
      <dgm:t>
        <a:bodyPr/>
        <a:lstStyle/>
        <a:p>
          <a:r>
            <a:rPr lang="zh-TW" altLang="en-US" sz="1000" dirty="0" smtClean="0"/>
            <a:t>雨量與水情</a:t>
          </a:r>
          <a:endParaRPr lang="zh-TW" altLang="en-US" sz="1000" dirty="0"/>
        </a:p>
      </dgm:t>
    </dgm:pt>
    <dgm:pt modelId="{2DE4DE6B-C552-44FA-852F-D422F061B8B2}" type="parTrans" cxnId="{3C059171-4EF6-4AD2-9DA4-88AEC11517AA}">
      <dgm:prSet custT="1"/>
      <dgm:spPr/>
      <dgm:t>
        <a:bodyPr/>
        <a:lstStyle/>
        <a:p>
          <a:endParaRPr lang="zh-TW" altLang="en-US" sz="1100"/>
        </a:p>
      </dgm:t>
    </dgm:pt>
    <dgm:pt modelId="{1ADC842B-14F3-4BD6-8EF9-8F05EEA9AF8F}" type="sibTrans" cxnId="{3C059171-4EF6-4AD2-9DA4-88AEC11517AA}">
      <dgm:prSet/>
      <dgm:spPr/>
      <dgm:t>
        <a:bodyPr/>
        <a:lstStyle/>
        <a:p>
          <a:endParaRPr lang="zh-TW" altLang="en-US" sz="3200"/>
        </a:p>
      </dgm:t>
    </dgm:pt>
    <dgm:pt modelId="{7FDB2C5A-138F-4D1E-866A-BC87446F4B65}">
      <dgm:prSet custT="1"/>
      <dgm:spPr/>
      <dgm:t>
        <a:bodyPr/>
        <a:lstStyle/>
        <a:p>
          <a:r>
            <a:rPr lang="zh-TW" altLang="en-US" sz="1000" dirty="0" smtClean="0"/>
            <a:t>水庫水位</a:t>
          </a:r>
          <a:endParaRPr lang="zh-TW" altLang="en-US" sz="1000" dirty="0"/>
        </a:p>
      </dgm:t>
    </dgm:pt>
    <dgm:pt modelId="{06F40B5F-3F50-4967-8C15-9F964A820545}" type="parTrans" cxnId="{FE8AE91F-BC39-468C-84DF-A96B6FCDF631}">
      <dgm:prSet custT="1"/>
      <dgm:spPr/>
      <dgm:t>
        <a:bodyPr/>
        <a:lstStyle/>
        <a:p>
          <a:endParaRPr lang="zh-TW" altLang="en-US" sz="900"/>
        </a:p>
      </dgm:t>
    </dgm:pt>
    <dgm:pt modelId="{24BAE8C2-7C7F-4B97-B221-D7AC72F55ACF}" type="sibTrans" cxnId="{FE8AE91F-BC39-468C-84DF-A96B6FCDF631}">
      <dgm:prSet/>
      <dgm:spPr/>
      <dgm:t>
        <a:bodyPr/>
        <a:lstStyle/>
        <a:p>
          <a:endParaRPr lang="zh-TW" altLang="en-US" sz="3200"/>
        </a:p>
      </dgm:t>
    </dgm:pt>
    <dgm:pt modelId="{CBC5747E-49A6-47A6-90F2-C7F86ACC9D70}">
      <dgm:prSet custT="1"/>
      <dgm:spPr/>
      <dgm:t>
        <a:bodyPr/>
        <a:lstStyle/>
        <a:p>
          <a:r>
            <a:rPr lang="zh-TW" altLang="en-US" sz="1000" dirty="0" smtClean="0"/>
            <a:t>雨量</a:t>
          </a:r>
          <a:endParaRPr lang="zh-TW" altLang="en-US" sz="1000" dirty="0"/>
        </a:p>
      </dgm:t>
    </dgm:pt>
    <dgm:pt modelId="{6F06D4F5-5783-482C-B241-566883DA381A}" type="parTrans" cxnId="{9E998AD2-3539-44E5-A319-046D1637D7E8}">
      <dgm:prSet custT="1"/>
      <dgm:spPr/>
      <dgm:t>
        <a:bodyPr/>
        <a:lstStyle/>
        <a:p>
          <a:endParaRPr lang="zh-TW" altLang="en-US" sz="900"/>
        </a:p>
      </dgm:t>
    </dgm:pt>
    <dgm:pt modelId="{F06721D8-2B4E-46B0-9317-ECDA4172E710}" type="sibTrans" cxnId="{9E998AD2-3539-44E5-A319-046D1637D7E8}">
      <dgm:prSet/>
      <dgm:spPr/>
      <dgm:t>
        <a:bodyPr/>
        <a:lstStyle/>
        <a:p>
          <a:endParaRPr lang="zh-TW" altLang="en-US" sz="3200"/>
        </a:p>
      </dgm:t>
    </dgm:pt>
    <dgm:pt modelId="{EFC83ABC-E6B0-4E92-9256-7BBC075F4E0E}">
      <dgm:prSet custT="1"/>
      <dgm:spPr/>
      <dgm:t>
        <a:bodyPr/>
        <a:lstStyle/>
        <a:p>
          <a:r>
            <a:rPr lang="zh-TW" altLang="en-US" sz="1000" dirty="0" smtClean="0"/>
            <a:t>河川水位</a:t>
          </a:r>
          <a:endParaRPr lang="zh-TW" altLang="en-US" sz="1000" dirty="0"/>
        </a:p>
      </dgm:t>
    </dgm:pt>
    <dgm:pt modelId="{2AF2FB45-EFD1-45EA-8F3D-34ABDE1EFF7C}" type="parTrans" cxnId="{9C4E1FBE-D0B8-4ADE-9B49-ACB28BEDC071}">
      <dgm:prSet custT="1"/>
      <dgm:spPr/>
      <dgm:t>
        <a:bodyPr/>
        <a:lstStyle/>
        <a:p>
          <a:endParaRPr lang="zh-TW" altLang="en-US" sz="900"/>
        </a:p>
      </dgm:t>
    </dgm:pt>
    <dgm:pt modelId="{313D7B5A-8B50-4FD1-9D87-7C628C3ED04E}" type="sibTrans" cxnId="{9C4E1FBE-D0B8-4ADE-9B49-ACB28BEDC071}">
      <dgm:prSet/>
      <dgm:spPr/>
      <dgm:t>
        <a:bodyPr/>
        <a:lstStyle/>
        <a:p>
          <a:endParaRPr lang="zh-TW" altLang="en-US" sz="3200"/>
        </a:p>
      </dgm:t>
    </dgm:pt>
    <dgm:pt modelId="{763C6550-09C1-415E-BF9F-E48B082625E1}">
      <dgm:prSet custT="1"/>
      <dgm:spPr/>
      <dgm:t>
        <a:bodyPr/>
        <a:lstStyle/>
        <a:p>
          <a:r>
            <a:rPr lang="zh-TW" altLang="en-US" sz="1000" dirty="0" smtClean="0"/>
            <a:t>區域排水水位</a:t>
          </a:r>
          <a:endParaRPr lang="zh-TW" altLang="en-US" sz="1000" dirty="0"/>
        </a:p>
      </dgm:t>
    </dgm:pt>
    <dgm:pt modelId="{C582635E-B641-41AE-BDD1-D7510A168A12}" type="parTrans" cxnId="{390F315C-01B9-4704-B46E-5360F412471D}">
      <dgm:prSet custT="1"/>
      <dgm:spPr/>
      <dgm:t>
        <a:bodyPr/>
        <a:lstStyle/>
        <a:p>
          <a:endParaRPr lang="zh-TW" altLang="en-US" sz="900"/>
        </a:p>
      </dgm:t>
    </dgm:pt>
    <dgm:pt modelId="{D24F645B-A974-4C63-9514-DC7C65694AC7}" type="sibTrans" cxnId="{390F315C-01B9-4704-B46E-5360F412471D}">
      <dgm:prSet/>
      <dgm:spPr/>
      <dgm:t>
        <a:bodyPr/>
        <a:lstStyle/>
        <a:p>
          <a:endParaRPr lang="zh-TW" altLang="en-US" sz="3200"/>
        </a:p>
      </dgm:t>
    </dgm:pt>
    <dgm:pt modelId="{A164122F-D235-43D9-92AD-C2D80CA87C3D}">
      <dgm:prSet custT="1"/>
      <dgm:spPr/>
      <dgm:t>
        <a:bodyPr/>
        <a:lstStyle/>
        <a:p>
          <a:r>
            <a:rPr lang="zh-TW" altLang="en-US" sz="1000" dirty="0" smtClean="0"/>
            <a:t>相關連結</a:t>
          </a:r>
          <a:endParaRPr lang="zh-TW" altLang="en-US" sz="1000" dirty="0"/>
        </a:p>
      </dgm:t>
    </dgm:pt>
    <dgm:pt modelId="{464141C3-D3A8-402F-9DD4-D6BFD8208F49}" type="parTrans" cxnId="{C67BDE8F-AD4A-4207-B7BF-FB3BFD2F8D27}">
      <dgm:prSet custT="1"/>
      <dgm:spPr/>
      <dgm:t>
        <a:bodyPr/>
        <a:lstStyle/>
        <a:p>
          <a:endParaRPr lang="zh-TW" altLang="en-US" sz="1200"/>
        </a:p>
      </dgm:t>
    </dgm:pt>
    <dgm:pt modelId="{C7F1C107-1988-4C75-8B3C-DB7991F2C1D0}" type="sibTrans" cxnId="{C67BDE8F-AD4A-4207-B7BF-FB3BFD2F8D27}">
      <dgm:prSet/>
      <dgm:spPr/>
      <dgm:t>
        <a:bodyPr/>
        <a:lstStyle/>
        <a:p>
          <a:endParaRPr lang="zh-TW" altLang="en-US" sz="3200"/>
        </a:p>
      </dgm:t>
    </dgm:pt>
    <dgm:pt modelId="{3D010620-72B9-418C-9785-EDDB63D5E1C6}" type="pres">
      <dgm:prSet presAssocID="{60AE68C8-E93F-47A1-BC97-DA0E3BD831AB}" presName="Name0" presStyleCnt="0">
        <dgm:presLayoutVars>
          <dgm:chPref val="1"/>
          <dgm:dir/>
          <dgm:animOne val="branch"/>
          <dgm:animLvl val="lvl"/>
          <dgm:resizeHandles val="exact"/>
        </dgm:presLayoutVars>
      </dgm:prSet>
      <dgm:spPr/>
      <dgm:t>
        <a:bodyPr/>
        <a:lstStyle/>
        <a:p>
          <a:endParaRPr lang="zh-TW" altLang="en-US"/>
        </a:p>
      </dgm:t>
    </dgm:pt>
    <dgm:pt modelId="{F4E9C855-5349-4C8F-88FB-15F8AB7682D9}" type="pres">
      <dgm:prSet presAssocID="{1AD47981-742E-438C-9DC5-5CB02DD46EE9}" presName="root1" presStyleCnt="0"/>
      <dgm:spPr/>
    </dgm:pt>
    <dgm:pt modelId="{D73E5FEA-D040-4EC8-9678-D9D99544AAC6}" type="pres">
      <dgm:prSet presAssocID="{1AD47981-742E-438C-9DC5-5CB02DD46EE9}" presName="LevelOneTextNode" presStyleLbl="node0" presStyleIdx="0" presStyleCnt="1">
        <dgm:presLayoutVars>
          <dgm:chPref val="3"/>
        </dgm:presLayoutVars>
      </dgm:prSet>
      <dgm:spPr/>
      <dgm:t>
        <a:bodyPr/>
        <a:lstStyle/>
        <a:p>
          <a:endParaRPr lang="zh-TW" altLang="en-US"/>
        </a:p>
      </dgm:t>
    </dgm:pt>
    <dgm:pt modelId="{1AC2E3FB-C91D-41D5-92D1-034E5243BD85}" type="pres">
      <dgm:prSet presAssocID="{1AD47981-742E-438C-9DC5-5CB02DD46EE9}" presName="level2hierChild" presStyleCnt="0"/>
      <dgm:spPr/>
    </dgm:pt>
    <dgm:pt modelId="{E519F130-BBB8-4950-AEDF-30B966012007}" type="pres">
      <dgm:prSet presAssocID="{D15ECEA6-45FB-4D3E-8AED-C69DA8D3885D}" presName="conn2-1" presStyleLbl="parChTrans1D2" presStyleIdx="0" presStyleCnt="7"/>
      <dgm:spPr/>
      <dgm:t>
        <a:bodyPr/>
        <a:lstStyle/>
        <a:p>
          <a:endParaRPr lang="zh-TW" altLang="en-US"/>
        </a:p>
      </dgm:t>
    </dgm:pt>
    <dgm:pt modelId="{36CC1D51-CFA7-407E-93C3-B6BD216812EB}" type="pres">
      <dgm:prSet presAssocID="{D15ECEA6-45FB-4D3E-8AED-C69DA8D3885D}" presName="connTx" presStyleLbl="parChTrans1D2" presStyleIdx="0" presStyleCnt="7"/>
      <dgm:spPr/>
      <dgm:t>
        <a:bodyPr/>
        <a:lstStyle/>
        <a:p>
          <a:endParaRPr lang="zh-TW" altLang="en-US"/>
        </a:p>
      </dgm:t>
    </dgm:pt>
    <dgm:pt modelId="{677F20E1-C644-4FF9-98A0-E5C2CFCE7C08}" type="pres">
      <dgm:prSet presAssocID="{A66B5181-0519-4509-8975-EBB53927EDCD}" presName="root2" presStyleCnt="0"/>
      <dgm:spPr/>
    </dgm:pt>
    <dgm:pt modelId="{AF38BAB7-FB13-4DF8-AA93-69B1AF0EC95B}" type="pres">
      <dgm:prSet presAssocID="{A66B5181-0519-4509-8975-EBB53927EDCD}" presName="LevelTwoTextNode" presStyleLbl="node2" presStyleIdx="0" presStyleCnt="7">
        <dgm:presLayoutVars>
          <dgm:chPref val="3"/>
        </dgm:presLayoutVars>
      </dgm:prSet>
      <dgm:spPr/>
      <dgm:t>
        <a:bodyPr/>
        <a:lstStyle/>
        <a:p>
          <a:endParaRPr lang="zh-TW" altLang="en-US"/>
        </a:p>
      </dgm:t>
    </dgm:pt>
    <dgm:pt modelId="{BCE6CC0A-C5C8-4E61-957E-A263AC676962}" type="pres">
      <dgm:prSet presAssocID="{A66B5181-0519-4509-8975-EBB53927EDCD}" presName="level3hierChild" presStyleCnt="0"/>
      <dgm:spPr/>
    </dgm:pt>
    <dgm:pt modelId="{835DCB2E-716F-46D1-B41E-63C4C64CCA67}" type="pres">
      <dgm:prSet presAssocID="{78C068CD-C9EB-444F-BD0E-A99B1E8CFEE0}" presName="conn2-1" presStyleLbl="parChTrans1D2" presStyleIdx="1" presStyleCnt="7"/>
      <dgm:spPr/>
      <dgm:t>
        <a:bodyPr/>
        <a:lstStyle/>
        <a:p>
          <a:endParaRPr lang="zh-TW" altLang="en-US"/>
        </a:p>
      </dgm:t>
    </dgm:pt>
    <dgm:pt modelId="{38814EFC-9F80-4B66-81BA-F6CE19D98A88}" type="pres">
      <dgm:prSet presAssocID="{78C068CD-C9EB-444F-BD0E-A99B1E8CFEE0}" presName="connTx" presStyleLbl="parChTrans1D2" presStyleIdx="1" presStyleCnt="7"/>
      <dgm:spPr/>
      <dgm:t>
        <a:bodyPr/>
        <a:lstStyle/>
        <a:p>
          <a:endParaRPr lang="zh-TW" altLang="en-US"/>
        </a:p>
      </dgm:t>
    </dgm:pt>
    <dgm:pt modelId="{3FEC8C1D-4557-456C-9090-38753BF0C2CA}" type="pres">
      <dgm:prSet presAssocID="{8E049BE4-2A30-49A9-88B7-9CE4410F7D30}" presName="root2" presStyleCnt="0"/>
      <dgm:spPr/>
    </dgm:pt>
    <dgm:pt modelId="{F490BA50-ED8E-4073-99F0-D4764148B5AD}" type="pres">
      <dgm:prSet presAssocID="{8E049BE4-2A30-49A9-88B7-9CE4410F7D30}" presName="LevelTwoTextNode" presStyleLbl="node2" presStyleIdx="1" presStyleCnt="7">
        <dgm:presLayoutVars>
          <dgm:chPref val="3"/>
        </dgm:presLayoutVars>
      </dgm:prSet>
      <dgm:spPr/>
      <dgm:t>
        <a:bodyPr/>
        <a:lstStyle/>
        <a:p>
          <a:endParaRPr lang="zh-TW" altLang="en-US"/>
        </a:p>
      </dgm:t>
    </dgm:pt>
    <dgm:pt modelId="{8D1DD73A-7BF0-4286-A367-3FA4F43467B1}" type="pres">
      <dgm:prSet presAssocID="{8E049BE4-2A30-49A9-88B7-9CE4410F7D30}" presName="level3hierChild" presStyleCnt="0"/>
      <dgm:spPr/>
    </dgm:pt>
    <dgm:pt modelId="{2DE86182-818A-46BE-B49E-21F652434F27}" type="pres">
      <dgm:prSet presAssocID="{366281A4-0779-4651-93EB-CAE49352E00A}" presName="conn2-1" presStyleLbl="parChTrans1D2" presStyleIdx="2" presStyleCnt="7"/>
      <dgm:spPr/>
      <dgm:t>
        <a:bodyPr/>
        <a:lstStyle/>
        <a:p>
          <a:endParaRPr lang="zh-TW" altLang="en-US"/>
        </a:p>
      </dgm:t>
    </dgm:pt>
    <dgm:pt modelId="{56EA5F8C-4DB5-4F8D-82D6-EEBC98FF1962}" type="pres">
      <dgm:prSet presAssocID="{366281A4-0779-4651-93EB-CAE49352E00A}" presName="connTx" presStyleLbl="parChTrans1D2" presStyleIdx="2" presStyleCnt="7"/>
      <dgm:spPr/>
      <dgm:t>
        <a:bodyPr/>
        <a:lstStyle/>
        <a:p>
          <a:endParaRPr lang="zh-TW" altLang="en-US"/>
        </a:p>
      </dgm:t>
    </dgm:pt>
    <dgm:pt modelId="{4D846BCC-0241-4C90-8915-5F310E9E6311}" type="pres">
      <dgm:prSet presAssocID="{91F1A77B-3CC3-4330-84A1-E25FFA03DBD7}" presName="root2" presStyleCnt="0"/>
      <dgm:spPr/>
    </dgm:pt>
    <dgm:pt modelId="{D998111A-D317-45D2-BE1C-FFC52D07022B}" type="pres">
      <dgm:prSet presAssocID="{91F1A77B-3CC3-4330-84A1-E25FFA03DBD7}" presName="LevelTwoTextNode" presStyleLbl="node2" presStyleIdx="2" presStyleCnt="7">
        <dgm:presLayoutVars>
          <dgm:chPref val="3"/>
        </dgm:presLayoutVars>
      </dgm:prSet>
      <dgm:spPr/>
      <dgm:t>
        <a:bodyPr/>
        <a:lstStyle/>
        <a:p>
          <a:endParaRPr lang="zh-TW" altLang="en-US"/>
        </a:p>
      </dgm:t>
    </dgm:pt>
    <dgm:pt modelId="{071A079E-8D0B-4FBD-BDA6-6291CFC031AB}" type="pres">
      <dgm:prSet presAssocID="{91F1A77B-3CC3-4330-84A1-E25FFA03DBD7}" presName="level3hierChild" presStyleCnt="0"/>
      <dgm:spPr/>
    </dgm:pt>
    <dgm:pt modelId="{2D8F6F21-6C9C-41D4-AF4B-EB0AC5930E74}" type="pres">
      <dgm:prSet presAssocID="{21A16718-AA71-48BB-A69A-A4792D8B5B86}" presName="conn2-1" presStyleLbl="parChTrans1D2" presStyleIdx="3" presStyleCnt="7"/>
      <dgm:spPr/>
      <dgm:t>
        <a:bodyPr/>
        <a:lstStyle/>
        <a:p>
          <a:endParaRPr lang="zh-TW" altLang="en-US"/>
        </a:p>
      </dgm:t>
    </dgm:pt>
    <dgm:pt modelId="{E2B05BFB-7905-4800-B11F-7381AFD6A04F}" type="pres">
      <dgm:prSet presAssocID="{21A16718-AA71-48BB-A69A-A4792D8B5B86}" presName="connTx" presStyleLbl="parChTrans1D2" presStyleIdx="3" presStyleCnt="7"/>
      <dgm:spPr/>
      <dgm:t>
        <a:bodyPr/>
        <a:lstStyle/>
        <a:p>
          <a:endParaRPr lang="zh-TW" altLang="en-US"/>
        </a:p>
      </dgm:t>
    </dgm:pt>
    <dgm:pt modelId="{69FB7A0C-B770-4BE2-AB07-2F63C20EE31A}" type="pres">
      <dgm:prSet presAssocID="{A89F7FA4-957B-4CE9-BFAE-4E50CFFADEF3}" presName="root2" presStyleCnt="0"/>
      <dgm:spPr/>
    </dgm:pt>
    <dgm:pt modelId="{0D409A77-BB69-4819-80DF-77CEA11343FF}" type="pres">
      <dgm:prSet presAssocID="{A89F7FA4-957B-4CE9-BFAE-4E50CFFADEF3}" presName="LevelTwoTextNode" presStyleLbl="node2" presStyleIdx="3" presStyleCnt="7">
        <dgm:presLayoutVars>
          <dgm:chPref val="3"/>
        </dgm:presLayoutVars>
      </dgm:prSet>
      <dgm:spPr/>
      <dgm:t>
        <a:bodyPr/>
        <a:lstStyle/>
        <a:p>
          <a:endParaRPr lang="zh-TW" altLang="en-US"/>
        </a:p>
      </dgm:t>
    </dgm:pt>
    <dgm:pt modelId="{8D8C9168-743A-43B9-A013-76F333880D1B}" type="pres">
      <dgm:prSet presAssocID="{A89F7FA4-957B-4CE9-BFAE-4E50CFFADEF3}" presName="level3hierChild" presStyleCnt="0"/>
      <dgm:spPr/>
    </dgm:pt>
    <dgm:pt modelId="{5370FF45-B4F1-4F23-AE50-A2B1D1677D01}" type="pres">
      <dgm:prSet presAssocID="{43A777EB-4B89-4375-AF24-E273DE4EEA6E}" presName="conn2-1" presStyleLbl="parChTrans1D3" presStyleIdx="0" presStyleCnt="14"/>
      <dgm:spPr/>
      <dgm:t>
        <a:bodyPr/>
        <a:lstStyle/>
        <a:p>
          <a:endParaRPr lang="zh-TW" altLang="en-US"/>
        </a:p>
      </dgm:t>
    </dgm:pt>
    <dgm:pt modelId="{352F0F97-3455-44E7-9900-58626DC89F9A}" type="pres">
      <dgm:prSet presAssocID="{43A777EB-4B89-4375-AF24-E273DE4EEA6E}" presName="connTx" presStyleLbl="parChTrans1D3" presStyleIdx="0" presStyleCnt="14"/>
      <dgm:spPr/>
      <dgm:t>
        <a:bodyPr/>
        <a:lstStyle/>
        <a:p>
          <a:endParaRPr lang="zh-TW" altLang="en-US"/>
        </a:p>
      </dgm:t>
    </dgm:pt>
    <dgm:pt modelId="{27508421-5A4C-4A0A-AA1A-00CB207A9171}" type="pres">
      <dgm:prSet presAssocID="{5CA82EC8-765C-407B-9B37-B714F073EB0E}" presName="root2" presStyleCnt="0"/>
      <dgm:spPr/>
    </dgm:pt>
    <dgm:pt modelId="{471B2564-C1ED-4E58-BED7-247C908D817C}" type="pres">
      <dgm:prSet presAssocID="{5CA82EC8-765C-407B-9B37-B714F073EB0E}" presName="LevelTwoTextNode" presStyleLbl="node3" presStyleIdx="0" presStyleCnt="14">
        <dgm:presLayoutVars>
          <dgm:chPref val="3"/>
        </dgm:presLayoutVars>
      </dgm:prSet>
      <dgm:spPr/>
      <dgm:t>
        <a:bodyPr/>
        <a:lstStyle/>
        <a:p>
          <a:endParaRPr lang="zh-TW" altLang="en-US"/>
        </a:p>
      </dgm:t>
    </dgm:pt>
    <dgm:pt modelId="{33405350-3F2E-4A89-A5B3-5432131BFA47}" type="pres">
      <dgm:prSet presAssocID="{5CA82EC8-765C-407B-9B37-B714F073EB0E}" presName="level3hierChild" presStyleCnt="0"/>
      <dgm:spPr/>
    </dgm:pt>
    <dgm:pt modelId="{9422BD16-14E8-4A7F-B3C1-87580235C294}" type="pres">
      <dgm:prSet presAssocID="{0F08F02C-601F-4852-81A3-970AAB71C48C}" presName="conn2-1" presStyleLbl="parChTrans1D3" presStyleIdx="1" presStyleCnt="14"/>
      <dgm:spPr/>
      <dgm:t>
        <a:bodyPr/>
        <a:lstStyle/>
        <a:p>
          <a:endParaRPr lang="zh-TW" altLang="en-US"/>
        </a:p>
      </dgm:t>
    </dgm:pt>
    <dgm:pt modelId="{C79D9156-030B-41C1-8AD8-C0D61FA8D1F1}" type="pres">
      <dgm:prSet presAssocID="{0F08F02C-601F-4852-81A3-970AAB71C48C}" presName="connTx" presStyleLbl="parChTrans1D3" presStyleIdx="1" presStyleCnt="14"/>
      <dgm:spPr/>
      <dgm:t>
        <a:bodyPr/>
        <a:lstStyle/>
        <a:p>
          <a:endParaRPr lang="zh-TW" altLang="en-US"/>
        </a:p>
      </dgm:t>
    </dgm:pt>
    <dgm:pt modelId="{D6DBD71C-6BCA-4EEB-958C-CA3CEC5C2770}" type="pres">
      <dgm:prSet presAssocID="{27A241D9-5276-4AE5-96BA-CAD90862BFA1}" presName="root2" presStyleCnt="0"/>
      <dgm:spPr/>
    </dgm:pt>
    <dgm:pt modelId="{59241F9C-2C4B-4FB6-A3FF-AA67715E70AD}" type="pres">
      <dgm:prSet presAssocID="{27A241D9-5276-4AE5-96BA-CAD90862BFA1}" presName="LevelTwoTextNode" presStyleLbl="node3" presStyleIdx="1" presStyleCnt="14">
        <dgm:presLayoutVars>
          <dgm:chPref val="3"/>
        </dgm:presLayoutVars>
      </dgm:prSet>
      <dgm:spPr/>
      <dgm:t>
        <a:bodyPr/>
        <a:lstStyle/>
        <a:p>
          <a:endParaRPr lang="zh-TW" altLang="en-US"/>
        </a:p>
      </dgm:t>
    </dgm:pt>
    <dgm:pt modelId="{DD1D1B53-5BF3-4092-8978-92FBA6E053E2}" type="pres">
      <dgm:prSet presAssocID="{27A241D9-5276-4AE5-96BA-CAD90862BFA1}" presName="level3hierChild" presStyleCnt="0"/>
      <dgm:spPr/>
    </dgm:pt>
    <dgm:pt modelId="{41DA8B6F-1213-4C14-97F4-776FF12A4AAF}" type="pres">
      <dgm:prSet presAssocID="{504D61EC-052B-4D2D-AC66-FCC89FE20C69}" presName="conn2-1" presStyleLbl="parChTrans1D3" presStyleIdx="2" presStyleCnt="14"/>
      <dgm:spPr/>
      <dgm:t>
        <a:bodyPr/>
        <a:lstStyle/>
        <a:p>
          <a:endParaRPr lang="zh-TW" altLang="en-US"/>
        </a:p>
      </dgm:t>
    </dgm:pt>
    <dgm:pt modelId="{366363AF-EFC6-4014-A92A-DC82FA94E070}" type="pres">
      <dgm:prSet presAssocID="{504D61EC-052B-4D2D-AC66-FCC89FE20C69}" presName="connTx" presStyleLbl="parChTrans1D3" presStyleIdx="2" presStyleCnt="14"/>
      <dgm:spPr/>
      <dgm:t>
        <a:bodyPr/>
        <a:lstStyle/>
        <a:p>
          <a:endParaRPr lang="zh-TW" altLang="en-US"/>
        </a:p>
      </dgm:t>
    </dgm:pt>
    <dgm:pt modelId="{859503A8-00DA-42AB-A371-41B65A8EC0BD}" type="pres">
      <dgm:prSet presAssocID="{1E4ECE5D-32D0-4113-8949-8E483954C28F}" presName="root2" presStyleCnt="0"/>
      <dgm:spPr/>
    </dgm:pt>
    <dgm:pt modelId="{F68DE8BD-1213-4B8D-8BCC-B81659382744}" type="pres">
      <dgm:prSet presAssocID="{1E4ECE5D-32D0-4113-8949-8E483954C28F}" presName="LevelTwoTextNode" presStyleLbl="node3" presStyleIdx="2" presStyleCnt="14">
        <dgm:presLayoutVars>
          <dgm:chPref val="3"/>
        </dgm:presLayoutVars>
      </dgm:prSet>
      <dgm:spPr/>
      <dgm:t>
        <a:bodyPr/>
        <a:lstStyle/>
        <a:p>
          <a:endParaRPr lang="zh-TW" altLang="en-US"/>
        </a:p>
      </dgm:t>
    </dgm:pt>
    <dgm:pt modelId="{DFD150BA-1C1E-4964-92AE-AE210042C755}" type="pres">
      <dgm:prSet presAssocID="{1E4ECE5D-32D0-4113-8949-8E483954C28F}" presName="level3hierChild" presStyleCnt="0"/>
      <dgm:spPr/>
    </dgm:pt>
    <dgm:pt modelId="{2BD576FD-C767-4997-8A2B-AFF3E7AC1AA6}" type="pres">
      <dgm:prSet presAssocID="{DC87C266-ACA8-4E08-9496-B03327DAB30E}" presName="conn2-1" presStyleLbl="parChTrans1D2" presStyleIdx="4" presStyleCnt="7"/>
      <dgm:spPr/>
      <dgm:t>
        <a:bodyPr/>
        <a:lstStyle/>
        <a:p>
          <a:endParaRPr lang="zh-TW" altLang="en-US"/>
        </a:p>
      </dgm:t>
    </dgm:pt>
    <dgm:pt modelId="{E4F91B78-7267-4B32-96F9-DB94A65D5198}" type="pres">
      <dgm:prSet presAssocID="{DC87C266-ACA8-4E08-9496-B03327DAB30E}" presName="connTx" presStyleLbl="parChTrans1D2" presStyleIdx="4" presStyleCnt="7"/>
      <dgm:spPr/>
      <dgm:t>
        <a:bodyPr/>
        <a:lstStyle/>
        <a:p>
          <a:endParaRPr lang="zh-TW" altLang="en-US"/>
        </a:p>
      </dgm:t>
    </dgm:pt>
    <dgm:pt modelId="{306DB6FD-2A6C-4A87-97E8-7760C2B49818}" type="pres">
      <dgm:prSet presAssocID="{27F4DDA4-50E0-4C60-8DF2-7EAABA86E6AB}" presName="root2" presStyleCnt="0"/>
      <dgm:spPr/>
    </dgm:pt>
    <dgm:pt modelId="{D6352096-73D2-4D94-8B32-2D76D58FED76}" type="pres">
      <dgm:prSet presAssocID="{27F4DDA4-50E0-4C60-8DF2-7EAABA86E6AB}" presName="LevelTwoTextNode" presStyleLbl="node2" presStyleIdx="4" presStyleCnt="7">
        <dgm:presLayoutVars>
          <dgm:chPref val="3"/>
        </dgm:presLayoutVars>
      </dgm:prSet>
      <dgm:spPr/>
      <dgm:t>
        <a:bodyPr/>
        <a:lstStyle/>
        <a:p>
          <a:endParaRPr lang="zh-TW" altLang="en-US"/>
        </a:p>
      </dgm:t>
    </dgm:pt>
    <dgm:pt modelId="{3FEF8DCA-D0EF-44A1-8C51-C8B78C8F744E}" type="pres">
      <dgm:prSet presAssocID="{27F4DDA4-50E0-4C60-8DF2-7EAABA86E6AB}" presName="level3hierChild" presStyleCnt="0"/>
      <dgm:spPr/>
    </dgm:pt>
    <dgm:pt modelId="{A5653983-1985-4E1B-968F-470AF1F91231}" type="pres">
      <dgm:prSet presAssocID="{BEA5B329-E14F-4C22-9B98-223FFF5B015B}" presName="conn2-1" presStyleLbl="parChTrans1D3" presStyleIdx="3" presStyleCnt="14"/>
      <dgm:spPr/>
      <dgm:t>
        <a:bodyPr/>
        <a:lstStyle/>
        <a:p>
          <a:endParaRPr lang="zh-TW" altLang="en-US"/>
        </a:p>
      </dgm:t>
    </dgm:pt>
    <dgm:pt modelId="{282B7B02-2E4A-4989-AFF6-6C5814C09847}" type="pres">
      <dgm:prSet presAssocID="{BEA5B329-E14F-4C22-9B98-223FFF5B015B}" presName="connTx" presStyleLbl="parChTrans1D3" presStyleIdx="3" presStyleCnt="14"/>
      <dgm:spPr/>
      <dgm:t>
        <a:bodyPr/>
        <a:lstStyle/>
        <a:p>
          <a:endParaRPr lang="zh-TW" altLang="en-US"/>
        </a:p>
      </dgm:t>
    </dgm:pt>
    <dgm:pt modelId="{52315DC4-FEAA-4B5B-B0FC-96EF0458A47F}" type="pres">
      <dgm:prSet presAssocID="{E31C9807-9B27-4653-9206-7F8A5C9CAE90}" presName="root2" presStyleCnt="0"/>
      <dgm:spPr/>
    </dgm:pt>
    <dgm:pt modelId="{B5D536A2-D075-4C09-AC2D-697B682E1899}" type="pres">
      <dgm:prSet presAssocID="{E31C9807-9B27-4653-9206-7F8A5C9CAE90}" presName="LevelTwoTextNode" presStyleLbl="node3" presStyleIdx="3" presStyleCnt="14">
        <dgm:presLayoutVars>
          <dgm:chPref val="3"/>
        </dgm:presLayoutVars>
      </dgm:prSet>
      <dgm:spPr/>
      <dgm:t>
        <a:bodyPr/>
        <a:lstStyle/>
        <a:p>
          <a:endParaRPr lang="zh-TW" altLang="en-US"/>
        </a:p>
      </dgm:t>
    </dgm:pt>
    <dgm:pt modelId="{6F37D2B5-6DE4-495B-8457-4BFCBF3AFBB5}" type="pres">
      <dgm:prSet presAssocID="{E31C9807-9B27-4653-9206-7F8A5C9CAE90}" presName="level3hierChild" presStyleCnt="0"/>
      <dgm:spPr/>
    </dgm:pt>
    <dgm:pt modelId="{3B7BDACD-83D2-47E9-9213-986773D90844}" type="pres">
      <dgm:prSet presAssocID="{806E4144-A701-498D-9D1B-33DA74251109}" presName="conn2-1" presStyleLbl="parChTrans1D3" presStyleIdx="4" presStyleCnt="14"/>
      <dgm:spPr/>
      <dgm:t>
        <a:bodyPr/>
        <a:lstStyle/>
        <a:p>
          <a:endParaRPr lang="zh-TW" altLang="en-US"/>
        </a:p>
      </dgm:t>
    </dgm:pt>
    <dgm:pt modelId="{82E6070A-56AE-4B09-AFCD-047A9D1E3F98}" type="pres">
      <dgm:prSet presAssocID="{806E4144-A701-498D-9D1B-33DA74251109}" presName="connTx" presStyleLbl="parChTrans1D3" presStyleIdx="4" presStyleCnt="14"/>
      <dgm:spPr/>
      <dgm:t>
        <a:bodyPr/>
        <a:lstStyle/>
        <a:p>
          <a:endParaRPr lang="zh-TW" altLang="en-US"/>
        </a:p>
      </dgm:t>
    </dgm:pt>
    <dgm:pt modelId="{7FF1879C-E79F-4B0B-BC9C-90C3DF8EE2C4}" type="pres">
      <dgm:prSet presAssocID="{28503E7F-785D-4749-BBFB-7B0B8BA5DAAD}" presName="root2" presStyleCnt="0"/>
      <dgm:spPr/>
    </dgm:pt>
    <dgm:pt modelId="{AFD79151-60BE-4851-8303-38A7707F5BFB}" type="pres">
      <dgm:prSet presAssocID="{28503E7F-785D-4749-BBFB-7B0B8BA5DAAD}" presName="LevelTwoTextNode" presStyleLbl="node3" presStyleIdx="4" presStyleCnt="14">
        <dgm:presLayoutVars>
          <dgm:chPref val="3"/>
        </dgm:presLayoutVars>
      </dgm:prSet>
      <dgm:spPr/>
      <dgm:t>
        <a:bodyPr/>
        <a:lstStyle/>
        <a:p>
          <a:endParaRPr lang="zh-TW" altLang="en-US"/>
        </a:p>
      </dgm:t>
    </dgm:pt>
    <dgm:pt modelId="{8D4E4BD0-2E47-4E64-BEA4-71CE90F9860C}" type="pres">
      <dgm:prSet presAssocID="{28503E7F-785D-4749-BBFB-7B0B8BA5DAAD}" presName="level3hierChild" presStyleCnt="0"/>
      <dgm:spPr/>
    </dgm:pt>
    <dgm:pt modelId="{C92CFC7A-4E79-48CF-9F8E-2EEB013CA3B3}" type="pres">
      <dgm:prSet presAssocID="{293B4196-7F4A-4D26-85CB-D43F81C2AE5D}" presName="conn2-1" presStyleLbl="parChTrans1D3" presStyleIdx="5" presStyleCnt="14"/>
      <dgm:spPr/>
      <dgm:t>
        <a:bodyPr/>
        <a:lstStyle/>
        <a:p>
          <a:endParaRPr lang="zh-TW" altLang="en-US"/>
        </a:p>
      </dgm:t>
    </dgm:pt>
    <dgm:pt modelId="{45272D26-8052-4CF1-9D59-24A75695A2B9}" type="pres">
      <dgm:prSet presAssocID="{293B4196-7F4A-4D26-85CB-D43F81C2AE5D}" presName="connTx" presStyleLbl="parChTrans1D3" presStyleIdx="5" presStyleCnt="14"/>
      <dgm:spPr/>
      <dgm:t>
        <a:bodyPr/>
        <a:lstStyle/>
        <a:p>
          <a:endParaRPr lang="zh-TW" altLang="en-US"/>
        </a:p>
      </dgm:t>
    </dgm:pt>
    <dgm:pt modelId="{240F47E2-C95B-42E1-960A-D78FADA85D31}" type="pres">
      <dgm:prSet presAssocID="{B83D5083-D190-4836-B312-AE93FF1320EB}" presName="root2" presStyleCnt="0"/>
      <dgm:spPr/>
    </dgm:pt>
    <dgm:pt modelId="{D5104D79-721E-4AC1-A215-7C45EB474CF2}" type="pres">
      <dgm:prSet presAssocID="{B83D5083-D190-4836-B312-AE93FF1320EB}" presName="LevelTwoTextNode" presStyleLbl="node3" presStyleIdx="5" presStyleCnt="14">
        <dgm:presLayoutVars>
          <dgm:chPref val="3"/>
        </dgm:presLayoutVars>
      </dgm:prSet>
      <dgm:spPr/>
      <dgm:t>
        <a:bodyPr/>
        <a:lstStyle/>
        <a:p>
          <a:endParaRPr lang="zh-TW" altLang="en-US"/>
        </a:p>
      </dgm:t>
    </dgm:pt>
    <dgm:pt modelId="{B327FB31-70A8-4342-8395-9E9B9FA2BC51}" type="pres">
      <dgm:prSet presAssocID="{B83D5083-D190-4836-B312-AE93FF1320EB}" presName="level3hierChild" presStyleCnt="0"/>
      <dgm:spPr/>
    </dgm:pt>
    <dgm:pt modelId="{95F7B479-9716-4A68-84B5-6AEA7E371EB6}" type="pres">
      <dgm:prSet presAssocID="{77A22729-886E-419F-A2CF-B1CC597412EC}" presName="conn2-1" presStyleLbl="parChTrans1D3" presStyleIdx="6" presStyleCnt="14"/>
      <dgm:spPr/>
      <dgm:t>
        <a:bodyPr/>
        <a:lstStyle/>
        <a:p>
          <a:endParaRPr lang="zh-TW" altLang="en-US"/>
        </a:p>
      </dgm:t>
    </dgm:pt>
    <dgm:pt modelId="{6AB2B3AB-933E-47A3-8E17-FF350733F95A}" type="pres">
      <dgm:prSet presAssocID="{77A22729-886E-419F-A2CF-B1CC597412EC}" presName="connTx" presStyleLbl="parChTrans1D3" presStyleIdx="6" presStyleCnt="14"/>
      <dgm:spPr/>
      <dgm:t>
        <a:bodyPr/>
        <a:lstStyle/>
        <a:p>
          <a:endParaRPr lang="zh-TW" altLang="en-US"/>
        </a:p>
      </dgm:t>
    </dgm:pt>
    <dgm:pt modelId="{E03E3195-165B-499C-8B9E-3333A7364FD2}" type="pres">
      <dgm:prSet presAssocID="{5D2AA896-6EED-4AD9-919E-C22155BC591E}" presName="root2" presStyleCnt="0"/>
      <dgm:spPr/>
    </dgm:pt>
    <dgm:pt modelId="{339A2BE6-2AAF-4D11-99E6-70A80AA4B131}" type="pres">
      <dgm:prSet presAssocID="{5D2AA896-6EED-4AD9-919E-C22155BC591E}" presName="LevelTwoTextNode" presStyleLbl="node3" presStyleIdx="6" presStyleCnt="14">
        <dgm:presLayoutVars>
          <dgm:chPref val="3"/>
        </dgm:presLayoutVars>
      </dgm:prSet>
      <dgm:spPr/>
      <dgm:t>
        <a:bodyPr/>
        <a:lstStyle/>
        <a:p>
          <a:endParaRPr lang="zh-TW" altLang="en-US"/>
        </a:p>
      </dgm:t>
    </dgm:pt>
    <dgm:pt modelId="{C1D1BC78-48DD-4AB2-B92E-A656D0D968DD}" type="pres">
      <dgm:prSet presAssocID="{5D2AA896-6EED-4AD9-919E-C22155BC591E}" presName="level3hierChild" presStyleCnt="0"/>
      <dgm:spPr/>
    </dgm:pt>
    <dgm:pt modelId="{DF338859-1273-4F93-85E1-8B57981A26D9}" type="pres">
      <dgm:prSet presAssocID="{73FBD09E-3D25-4CDE-9BE5-9107792B0BD9}" presName="conn2-1" presStyleLbl="parChTrans1D3" presStyleIdx="7" presStyleCnt="14"/>
      <dgm:spPr/>
      <dgm:t>
        <a:bodyPr/>
        <a:lstStyle/>
        <a:p>
          <a:endParaRPr lang="zh-TW" altLang="en-US"/>
        </a:p>
      </dgm:t>
    </dgm:pt>
    <dgm:pt modelId="{58B1CCB3-0ACC-48E7-8ED0-D7F3DA276F41}" type="pres">
      <dgm:prSet presAssocID="{73FBD09E-3D25-4CDE-9BE5-9107792B0BD9}" presName="connTx" presStyleLbl="parChTrans1D3" presStyleIdx="7" presStyleCnt="14"/>
      <dgm:spPr/>
      <dgm:t>
        <a:bodyPr/>
        <a:lstStyle/>
        <a:p>
          <a:endParaRPr lang="zh-TW" altLang="en-US"/>
        </a:p>
      </dgm:t>
    </dgm:pt>
    <dgm:pt modelId="{FEC76F68-DA8B-4D6C-97E2-D8CBB6DE513C}" type="pres">
      <dgm:prSet presAssocID="{01FC0BB9-961D-4B9C-8002-D38E8A02EB93}" presName="root2" presStyleCnt="0"/>
      <dgm:spPr/>
    </dgm:pt>
    <dgm:pt modelId="{E9B18F3F-D612-40BC-9002-1FF8759700A5}" type="pres">
      <dgm:prSet presAssocID="{01FC0BB9-961D-4B9C-8002-D38E8A02EB93}" presName="LevelTwoTextNode" presStyleLbl="node3" presStyleIdx="7" presStyleCnt="14">
        <dgm:presLayoutVars>
          <dgm:chPref val="3"/>
        </dgm:presLayoutVars>
      </dgm:prSet>
      <dgm:spPr/>
      <dgm:t>
        <a:bodyPr/>
        <a:lstStyle/>
        <a:p>
          <a:endParaRPr lang="zh-TW" altLang="en-US"/>
        </a:p>
      </dgm:t>
    </dgm:pt>
    <dgm:pt modelId="{525A6C26-CDA3-4F41-9C15-A9FC17DA807A}" type="pres">
      <dgm:prSet presAssocID="{01FC0BB9-961D-4B9C-8002-D38E8A02EB93}" presName="level3hierChild" presStyleCnt="0"/>
      <dgm:spPr/>
    </dgm:pt>
    <dgm:pt modelId="{2ECE053F-4498-4C3A-A7E8-78385637F168}" type="pres">
      <dgm:prSet presAssocID="{EF830926-6F78-4E2F-999A-D0109DBB371E}" presName="conn2-1" presStyleLbl="parChTrans1D3" presStyleIdx="8" presStyleCnt="14"/>
      <dgm:spPr/>
      <dgm:t>
        <a:bodyPr/>
        <a:lstStyle/>
        <a:p>
          <a:endParaRPr lang="zh-TW" altLang="en-US"/>
        </a:p>
      </dgm:t>
    </dgm:pt>
    <dgm:pt modelId="{C686816E-3C80-4041-9063-08EAD677B8EC}" type="pres">
      <dgm:prSet presAssocID="{EF830926-6F78-4E2F-999A-D0109DBB371E}" presName="connTx" presStyleLbl="parChTrans1D3" presStyleIdx="8" presStyleCnt="14"/>
      <dgm:spPr/>
      <dgm:t>
        <a:bodyPr/>
        <a:lstStyle/>
        <a:p>
          <a:endParaRPr lang="zh-TW" altLang="en-US"/>
        </a:p>
      </dgm:t>
    </dgm:pt>
    <dgm:pt modelId="{17236D6C-8A53-46D9-A7ED-F4FA1154DF4D}" type="pres">
      <dgm:prSet presAssocID="{D2BBD3C8-3711-4CDF-A7E4-A4277B5C1024}" presName="root2" presStyleCnt="0"/>
      <dgm:spPr/>
    </dgm:pt>
    <dgm:pt modelId="{E442A0A5-9A2F-4947-A30B-853CF001773A}" type="pres">
      <dgm:prSet presAssocID="{D2BBD3C8-3711-4CDF-A7E4-A4277B5C1024}" presName="LevelTwoTextNode" presStyleLbl="node3" presStyleIdx="8" presStyleCnt="14">
        <dgm:presLayoutVars>
          <dgm:chPref val="3"/>
        </dgm:presLayoutVars>
      </dgm:prSet>
      <dgm:spPr/>
      <dgm:t>
        <a:bodyPr/>
        <a:lstStyle/>
        <a:p>
          <a:endParaRPr lang="zh-TW" altLang="en-US"/>
        </a:p>
      </dgm:t>
    </dgm:pt>
    <dgm:pt modelId="{733C3A30-9BB3-4733-8A29-9E012EE7FB18}" type="pres">
      <dgm:prSet presAssocID="{D2BBD3C8-3711-4CDF-A7E4-A4277B5C1024}" presName="level3hierChild" presStyleCnt="0"/>
      <dgm:spPr/>
    </dgm:pt>
    <dgm:pt modelId="{168CC3C1-7A70-43DA-BF16-DD92562C6FD2}" type="pres">
      <dgm:prSet presAssocID="{7966810D-4A21-435C-B52C-6AE064303EDA}" presName="conn2-1" presStyleLbl="parChTrans1D3" presStyleIdx="9" presStyleCnt="14"/>
      <dgm:spPr/>
      <dgm:t>
        <a:bodyPr/>
        <a:lstStyle/>
        <a:p>
          <a:endParaRPr lang="zh-TW" altLang="en-US"/>
        </a:p>
      </dgm:t>
    </dgm:pt>
    <dgm:pt modelId="{7027D156-1C52-4225-B03F-CDA4E86ADE31}" type="pres">
      <dgm:prSet presAssocID="{7966810D-4A21-435C-B52C-6AE064303EDA}" presName="connTx" presStyleLbl="parChTrans1D3" presStyleIdx="9" presStyleCnt="14"/>
      <dgm:spPr/>
      <dgm:t>
        <a:bodyPr/>
        <a:lstStyle/>
        <a:p>
          <a:endParaRPr lang="zh-TW" altLang="en-US"/>
        </a:p>
      </dgm:t>
    </dgm:pt>
    <dgm:pt modelId="{84B4E465-4F2F-42C7-BA1D-087BE1EA0430}" type="pres">
      <dgm:prSet presAssocID="{41392F7D-849C-45F7-B2B2-1BCB1CFA0B64}" presName="root2" presStyleCnt="0"/>
      <dgm:spPr/>
    </dgm:pt>
    <dgm:pt modelId="{C2819078-EB95-4A29-866C-3E80D9E04872}" type="pres">
      <dgm:prSet presAssocID="{41392F7D-849C-45F7-B2B2-1BCB1CFA0B64}" presName="LevelTwoTextNode" presStyleLbl="node3" presStyleIdx="9" presStyleCnt="14">
        <dgm:presLayoutVars>
          <dgm:chPref val="3"/>
        </dgm:presLayoutVars>
      </dgm:prSet>
      <dgm:spPr/>
      <dgm:t>
        <a:bodyPr/>
        <a:lstStyle/>
        <a:p>
          <a:endParaRPr lang="zh-TW" altLang="en-US"/>
        </a:p>
      </dgm:t>
    </dgm:pt>
    <dgm:pt modelId="{1AA4610A-27E7-436B-9C33-2D97F8767FD7}" type="pres">
      <dgm:prSet presAssocID="{41392F7D-849C-45F7-B2B2-1BCB1CFA0B64}" presName="level3hierChild" presStyleCnt="0"/>
      <dgm:spPr/>
    </dgm:pt>
    <dgm:pt modelId="{45B43D9E-F811-4698-92C6-C12DA07545EC}" type="pres">
      <dgm:prSet presAssocID="{2DE4DE6B-C552-44FA-852F-D422F061B8B2}" presName="conn2-1" presStyleLbl="parChTrans1D2" presStyleIdx="5" presStyleCnt="7"/>
      <dgm:spPr/>
      <dgm:t>
        <a:bodyPr/>
        <a:lstStyle/>
        <a:p>
          <a:endParaRPr lang="zh-TW" altLang="en-US"/>
        </a:p>
      </dgm:t>
    </dgm:pt>
    <dgm:pt modelId="{341A37CC-99A5-4A75-A8A0-E7D484E8C492}" type="pres">
      <dgm:prSet presAssocID="{2DE4DE6B-C552-44FA-852F-D422F061B8B2}" presName="connTx" presStyleLbl="parChTrans1D2" presStyleIdx="5" presStyleCnt="7"/>
      <dgm:spPr/>
      <dgm:t>
        <a:bodyPr/>
        <a:lstStyle/>
        <a:p>
          <a:endParaRPr lang="zh-TW" altLang="en-US"/>
        </a:p>
      </dgm:t>
    </dgm:pt>
    <dgm:pt modelId="{5BF837AC-6D67-4F76-9E87-CDBCDCE895A6}" type="pres">
      <dgm:prSet presAssocID="{925E91CB-56F1-482C-B27A-A5FC89F90AD0}" presName="root2" presStyleCnt="0"/>
      <dgm:spPr/>
    </dgm:pt>
    <dgm:pt modelId="{A522BC87-BE4A-4644-B86D-A2A3286354DD}" type="pres">
      <dgm:prSet presAssocID="{925E91CB-56F1-482C-B27A-A5FC89F90AD0}" presName="LevelTwoTextNode" presStyleLbl="node2" presStyleIdx="5" presStyleCnt="7">
        <dgm:presLayoutVars>
          <dgm:chPref val="3"/>
        </dgm:presLayoutVars>
      </dgm:prSet>
      <dgm:spPr/>
      <dgm:t>
        <a:bodyPr/>
        <a:lstStyle/>
        <a:p>
          <a:endParaRPr lang="zh-TW" altLang="en-US"/>
        </a:p>
      </dgm:t>
    </dgm:pt>
    <dgm:pt modelId="{16F8E5F9-0AAD-49E9-8400-CCA3177DAB76}" type="pres">
      <dgm:prSet presAssocID="{925E91CB-56F1-482C-B27A-A5FC89F90AD0}" presName="level3hierChild" presStyleCnt="0"/>
      <dgm:spPr/>
    </dgm:pt>
    <dgm:pt modelId="{2F8E96BA-189C-4455-A8B9-818163DCA24C}" type="pres">
      <dgm:prSet presAssocID="{06F40B5F-3F50-4967-8C15-9F964A820545}" presName="conn2-1" presStyleLbl="parChTrans1D3" presStyleIdx="10" presStyleCnt="14"/>
      <dgm:spPr/>
      <dgm:t>
        <a:bodyPr/>
        <a:lstStyle/>
        <a:p>
          <a:endParaRPr lang="zh-TW" altLang="en-US"/>
        </a:p>
      </dgm:t>
    </dgm:pt>
    <dgm:pt modelId="{24D1F510-C272-4C4B-9C80-B1903BAEAB6A}" type="pres">
      <dgm:prSet presAssocID="{06F40B5F-3F50-4967-8C15-9F964A820545}" presName="connTx" presStyleLbl="parChTrans1D3" presStyleIdx="10" presStyleCnt="14"/>
      <dgm:spPr/>
      <dgm:t>
        <a:bodyPr/>
        <a:lstStyle/>
        <a:p>
          <a:endParaRPr lang="zh-TW" altLang="en-US"/>
        </a:p>
      </dgm:t>
    </dgm:pt>
    <dgm:pt modelId="{F7682C59-E1F8-4CD7-BC7D-4A528164D939}" type="pres">
      <dgm:prSet presAssocID="{7FDB2C5A-138F-4D1E-866A-BC87446F4B65}" presName="root2" presStyleCnt="0"/>
      <dgm:spPr/>
    </dgm:pt>
    <dgm:pt modelId="{3531662C-B0F6-48DF-A198-5734A242F80B}" type="pres">
      <dgm:prSet presAssocID="{7FDB2C5A-138F-4D1E-866A-BC87446F4B65}" presName="LevelTwoTextNode" presStyleLbl="node3" presStyleIdx="10" presStyleCnt="14">
        <dgm:presLayoutVars>
          <dgm:chPref val="3"/>
        </dgm:presLayoutVars>
      </dgm:prSet>
      <dgm:spPr/>
      <dgm:t>
        <a:bodyPr/>
        <a:lstStyle/>
        <a:p>
          <a:endParaRPr lang="zh-TW" altLang="en-US"/>
        </a:p>
      </dgm:t>
    </dgm:pt>
    <dgm:pt modelId="{DAC82FDF-8F57-4D09-8A55-5F7C4B89B9C5}" type="pres">
      <dgm:prSet presAssocID="{7FDB2C5A-138F-4D1E-866A-BC87446F4B65}" presName="level3hierChild" presStyleCnt="0"/>
      <dgm:spPr/>
    </dgm:pt>
    <dgm:pt modelId="{2496FE1E-B80C-4C54-BEB5-D8D08FA29EE0}" type="pres">
      <dgm:prSet presAssocID="{6F06D4F5-5783-482C-B241-566883DA381A}" presName="conn2-1" presStyleLbl="parChTrans1D3" presStyleIdx="11" presStyleCnt="14"/>
      <dgm:spPr/>
      <dgm:t>
        <a:bodyPr/>
        <a:lstStyle/>
        <a:p>
          <a:endParaRPr lang="zh-TW" altLang="en-US"/>
        </a:p>
      </dgm:t>
    </dgm:pt>
    <dgm:pt modelId="{C32A8D1F-8129-4172-AF6B-02FE4E40B2FC}" type="pres">
      <dgm:prSet presAssocID="{6F06D4F5-5783-482C-B241-566883DA381A}" presName="connTx" presStyleLbl="parChTrans1D3" presStyleIdx="11" presStyleCnt="14"/>
      <dgm:spPr/>
      <dgm:t>
        <a:bodyPr/>
        <a:lstStyle/>
        <a:p>
          <a:endParaRPr lang="zh-TW" altLang="en-US"/>
        </a:p>
      </dgm:t>
    </dgm:pt>
    <dgm:pt modelId="{220F29CF-8C51-414B-8FAC-B86920CC0AE3}" type="pres">
      <dgm:prSet presAssocID="{CBC5747E-49A6-47A6-90F2-C7F86ACC9D70}" presName="root2" presStyleCnt="0"/>
      <dgm:spPr/>
    </dgm:pt>
    <dgm:pt modelId="{2DE60FE5-2613-4BD3-B4E8-2F38CD6471D6}" type="pres">
      <dgm:prSet presAssocID="{CBC5747E-49A6-47A6-90F2-C7F86ACC9D70}" presName="LevelTwoTextNode" presStyleLbl="node3" presStyleIdx="11" presStyleCnt="14">
        <dgm:presLayoutVars>
          <dgm:chPref val="3"/>
        </dgm:presLayoutVars>
      </dgm:prSet>
      <dgm:spPr/>
      <dgm:t>
        <a:bodyPr/>
        <a:lstStyle/>
        <a:p>
          <a:endParaRPr lang="zh-TW" altLang="en-US"/>
        </a:p>
      </dgm:t>
    </dgm:pt>
    <dgm:pt modelId="{E2BB997D-08BF-435D-AD80-A286DD5FBFF1}" type="pres">
      <dgm:prSet presAssocID="{CBC5747E-49A6-47A6-90F2-C7F86ACC9D70}" presName="level3hierChild" presStyleCnt="0"/>
      <dgm:spPr/>
    </dgm:pt>
    <dgm:pt modelId="{B22A8DF7-2103-464D-BA80-3D5B2F556342}" type="pres">
      <dgm:prSet presAssocID="{2AF2FB45-EFD1-45EA-8F3D-34ABDE1EFF7C}" presName="conn2-1" presStyleLbl="parChTrans1D3" presStyleIdx="12" presStyleCnt="14"/>
      <dgm:spPr/>
      <dgm:t>
        <a:bodyPr/>
        <a:lstStyle/>
        <a:p>
          <a:endParaRPr lang="zh-TW" altLang="en-US"/>
        </a:p>
      </dgm:t>
    </dgm:pt>
    <dgm:pt modelId="{F4A7FE9C-FD7B-4748-94A9-D08ACB237A32}" type="pres">
      <dgm:prSet presAssocID="{2AF2FB45-EFD1-45EA-8F3D-34ABDE1EFF7C}" presName="connTx" presStyleLbl="parChTrans1D3" presStyleIdx="12" presStyleCnt="14"/>
      <dgm:spPr/>
      <dgm:t>
        <a:bodyPr/>
        <a:lstStyle/>
        <a:p>
          <a:endParaRPr lang="zh-TW" altLang="en-US"/>
        </a:p>
      </dgm:t>
    </dgm:pt>
    <dgm:pt modelId="{834E6D1B-A5F6-43F6-A1D1-4DFCDA621689}" type="pres">
      <dgm:prSet presAssocID="{EFC83ABC-E6B0-4E92-9256-7BBC075F4E0E}" presName="root2" presStyleCnt="0"/>
      <dgm:spPr/>
    </dgm:pt>
    <dgm:pt modelId="{4248AFAE-9906-4136-825E-4796562011C9}" type="pres">
      <dgm:prSet presAssocID="{EFC83ABC-E6B0-4E92-9256-7BBC075F4E0E}" presName="LevelTwoTextNode" presStyleLbl="node3" presStyleIdx="12" presStyleCnt="14">
        <dgm:presLayoutVars>
          <dgm:chPref val="3"/>
        </dgm:presLayoutVars>
      </dgm:prSet>
      <dgm:spPr/>
      <dgm:t>
        <a:bodyPr/>
        <a:lstStyle/>
        <a:p>
          <a:endParaRPr lang="zh-TW" altLang="en-US"/>
        </a:p>
      </dgm:t>
    </dgm:pt>
    <dgm:pt modelId="{7A599499-DD78-445F-B637-60E5B430EF38}" type="pres">
      <dgm:prSet presAssocID="{EFC83ABC-E6B0-4E92-9256-7BBC075F4E0E}" presName="level3hierChild" presStyleCnt="0"/>
      <dgm:spPr/>
    </dgm:pt>
    <dgm:pt modelId="{00DD0A78-F273-4E0E-BA49-8A9109237551}" type="pres">
      <dgm:prSet presAssocID="{C582635E-B641-41AE-BDD1-D7510A168A12}" presName="conn2-1" presStyleLbl="parChTrans1D3" presStyleIdx="13" presStyleCnt="14"/>
      <dgm:spPr/>
      <dgm:t>
        <a:bodyPr/>
        <a:lstStyle/>
        <a:p>
          <a:endParaRPr lang="zh-TW" altLang="en-US"/>
        </a:p>
      </dgm:t>
    </dgm:pt>
    <dgm:pt modelId="{B8E878D5-E52B-4280-A984-642080A4D380}" type="pres">
      <dgm:prSet presAssocID="{C582635E-B641-41AE-BDD1-D7510A168A12}" presName="connTx" presStyleLbl="parChTrans1D3" presStyleIdx="13" presStyleCnt="14"/>
      <dgm:spPr/>
      <dgm:t>
        <a:bodyPr/>
        <a:lstStyle/>
        <a:p>
          <a:endParaRPr lang="zh-TW" altLang="en-US"/>
        </a:p>
      </dgm:t>
    </dgm:pt>
    <dgm:pt modelId="{CF24AA90-6384-4D97-B890-B468A79BAD84}" type="pres">
      <dgm:prSet presAssocID="{763C6550-09C1-415E-BF9F-E48B082625E1}" presName="root2" presStyleCnt="0"/>
      <dgm:spPr/>
    </dgm:pt>
    <dgm:pt modelId="{D2EF3EEC-35F9-440D-A6EA-8DBD454886B6}" type="pres">
      <dgm:prSet presAssocID="{763C6550-09C1-415E-BF9F-E48B082625E1}" presName="LevelTwoTextNode" presStyleLbl="node3" presStyleIdx="13" presStyleCnt="14">
        <dgm:presLayoutVars>
          <dgm:chPref val="3"/>
        </dgm:presLayoutVars>
      </dgm:prSet>
      <dgm:spPr/>
      <dgm:t>
        <a:bodyPr/>
        <a:lstStyle/>
        <a:p>
          <a:endParaRPr lang="zh-TW" altLang="en-US"/>
        </a:p>
      </dgm:t>
    </dgm:pt>
    <dgm:pt modelId="{7C4AFBC4-EB13-49FB-AB8A-72D1A3D07F22}" type="pres">
      <dgm:prSet presAssocID="{763C6550-09C1-415E-BF9F-E48B082625E1}" presName="level3hierChild" presStyleCnt="0"/>
      <dgm:spPr/>
    </dgm:pt>
    <dgm:pt modelId="{E9EE90EB-B431-471D-B4B7-5E7B712F97F1}" type="pres">
      <dgm:prSet presAssocID="{464141C3-D3A8-402F-9DD4-D6BFD8208F49}" presName="conn2-1" presStyleLbl="parChTrans1D2" presStyleIdx="6" presStyleCnt="7"/>
      <dgm:spPr/>
      <dgm:t>
        <a:bodyPr/>
        <a:lstStyle/>
        <a:p>
          <a:endParaRPr lang="zh-TW" altLang="en-US"/>
        </a:p>
      </dgm:t>
    </dgm:pt>
    <dgm:pt modelId="{9ECF4F38-D2AB-439E-B86A-A9E50A4AEBD6}" type="pres">
      <dgm:prSet presAssocID="{464141C3-D3A8-402F-9DD4-D6BFD8208F49}" presName="connTx" presStyleLbl="parChTrans1D2" presStyleIdx="6" presStyleCnt="7"/>
      <dgm:spPr/>
      <dgm:t>
        <a:bodyPr/>
        <a:lstStyle/>
        <a:p>
          <a:endParaRPr lang="zh-TW" altLang="en-US"/>
        </a:p>
      </dgm:t>
    </dgm:pt>
    <dgm:pt modelId="{95CB2D78-05EC-446A-8742-FE3051C616B5}" type="pres">
      <dgm:prSet presAssocID="{A164122F-D235-43D9-92AD-C2D80CA87C3D}" presName="root2" presStyleCnt="0"/>
      <dgm:spPr/>
    </dgm:pt>
    <dgm:pt modelId="{3B1649A9-5CE6-4772-8EE9-71AD08371888}" type="pres">
      <dgm:prSet presAssocID="{A164122F-D235-43D9-92AD-C2D80CA87C3D}" presName="LevelTwoTextNode" presStyleLbl="node2" presStyleIdx="6" presStyleCnt="7">
        <dgm:presLayoutVars>
          <dgm:chPref val="3"/>
        </dgm:presLayoutVars>
      </dgm:prSet>
      <dgm:spPr/>
      <dgm:t>
        <a:bodyPr/>
        <a:lstStyle/>
        <a:p>
          <a:endParaRPr lang="zh-TW" altLang="en-US"/>
        </a:p>
      </dgm:t>
    </dgm:pt>
    <dgm:pt modelId="{4478796C-309B-4325-BA12-084C490F54FA}" type="pres">
      <dgm:prSet presAssocID="{A164122F-D235-43D9-92AD-C2D80CA87C3D}" presName="level3hierChild" presStyleCnt="0"/>
      <dgm:spPr/>
    </dgm:pt>
  </dgm:ptLst>
  <dgm:cxnLst>
    <dgm:cxn modelId="{08208F6B-4A00-4056-96C8-F3E549862E36}" type="presOf" srcId="{B83D5083-D190-4836-B312-AE93FF1320EB}" destId="{D5104D79-721E-4AC1-A215-7C45EB474CF2}" srcOrd="0" destOrd="0" presId="urn:microsoft.com/office/officeart/2008/layout/HorizontalMultiLevelHierarchy"/>
    <dgm:cxn modelId="{83DAAD70-F0FA-4652-AED5-AF2D26C45AB0}" srcId="{A89F7FA4-957B-4CE9-BFAE-4E50CFFADEF3}" destId="{5CA82EC8-765C-407B-9B37-B714F073EB0E}" srcOrd="0" destOrd="0" parTransId="{43A777EB-4B89-4375-AF24-E273DE4EEA6E}" sibTransId="{CE9B220E-3C75-4E2F-B888-3FD9CD32440A}"/>
    <dgm:cxn modelId="{7668CB12-8655-477A-8178-047760DB9805}" type="presOf" srcId="{5D2AA896-6EED-4AD9-919E-C22155BC591E}" destId="{339A2BE6-2AAF-4D11-99E6-70A80AA4B131}" srcOrd="0" destOrd="0" presId="urn:microsoft.com/office/officeart/2008/layout/HorizontalMultiLevelHierarchy"/>
    <dgm:cxn modelId="{0EDC49A4-6172-4569-BF8D-92F45579789D}" srcId="{1AD47981-742E-438C-9DC5-5CB02DD46EE9}" destId="{8E049BE4-2A30-49A9-88B7-9CE4410F7D30}" srcOrd="1" destOrd="0" parTransId="{78C068CD-C9EB-444F-BD0E-A99B1E8CFEE0}" sibTransId="{8E241A7B-EEBF-4E02-9ABE-DCF6B70D6DB3}"/>
    <dgm:cxn modelId="{B4ABF4D9-4C87-461C-8CD5-E6865BCCF56E}" type="presOf" srcId="{78C068CD-C9EB-444F-BD0E-A99B1E8CFEE0}" destId="{38814EFC-9F80-4B66-81BA-F6CE19D98A88}" srcOrd="1" destOrd="0" presId="urn:microsoft.com/office/officeart/2008/layout/HorizontalMultiLevelHierarchy"/>
    <dgm:cxn modelId="{FEC9B94F-D7EC-49DB-B7CF-B0FF0C5BDD35}" srcId="{60AE68C8-E93F-47A1-BC97-DA0E3BD831AB}" destId="{1AD47981-742E-438C-9DC5-5CB02DD46EE9}" srcOrd="0" destOrd="0" parTransId="{93A0F79A-B37C-417A-A42C-662F1817F561}" sibTransId="{2B1057AD-4E9E-4ADA-B5B2-32BDB6DF49AE}"/>
    <dgm:cxn modelId="{9E998AD2-3539-44E5-A319-046D1637D7E8}" srcId="{925E91CB-56F1-482C-B27A-A5FC89F90AD0}" destId="{CBC5747E-49A6-47A6-90F2-C7F86ACC9D70}" srcOrd="1" destOrd="0" parTransId="{6F06D4F5-5783-482C-B241-566883DA381A}" sibTransId="{F06721D8-2B4E-46B0-9317-ECDA4172E710}"/>
    <dgm:cxn modelId="{AC4995AA-037C-4F37-9E53-81B19046D041}" type="presOf" srcId="{73FBD09E-3D25-4CDE-9BE5-9107792B0BD9}" destId="{58B1CCB3-0ACC-48E7-8ED0-D7F3DA276F41}" srcOrd="1" destOrd="0" presId="urn:microsoft.com/office/officeart/2008/layout/HorizontalMultiLevelHierarchy"/>
    <dgm:cxn modelId="{68D4914F-FA30-47B2-BCAE-FC7CBAD2F341}" type="presOf" srcId="{EFC83ABC-E6B0-4E92-9256-7BBC075F4E0E}" destId="{4248AFAE-9906-4136-825E-4796562011C9}" srcOrd="0" destOrd="0" presId="urn:microsoft.com/office/officeart/2008/layout/HorizontalMultiLevelHierarchy"/>
    <dgm:cxn modelId="{A39044FE-F3CF-4171-B715-CC5409D12DFC}" type="presOf" srcId="{78C068CD-C9EB-444F-BD0E-A99B1E8CFEE0}" destId="{835DCB2E-716F-46D1-B41E-63C4C64CCA67}" srcOrd="0" destOrd="0" presId="urn:microsoft.com/office/officeart/2008/layout/HorizontalMultiLevelHierarchy"/>
    <dgm:cxn modelId="{456BD060-5306-42E7-9EA7-623FE307F111}" type="presOf" srcId="{464141C3-D3A8-402F-9DD4-D6BFD8208F49}" destId="{9ECF4F38-D2AB-439E-B86A-A9E50A4AEBD6}" srcOrd="1" destOrd="0" presId="urn:microsoft.com/office/officeart/2008/layout/HorizontalMultiLevelHierarchy"/>
    <dgm:cxn modelId="{390F315C-01B9-4704-B46E-5360F412471D}" srcId="{925E91CB-56F1-482C-B27A-A5FC89F90AD0}" destId="{763C6550-09C1-415E-BF9F-E48B082625E1}" srcOrd="3" destOrd="0" parTransId="{C582635E-B641-41AE-BDD1-D7510A168A12}" sibTransId="{D24F645B-A974-4C63-9514-DC7C65694AC7}"/>
    <dgm:cxn modelId="{FE8AE91F-BC39-468C-84DF-A96B6FCDF631}" srcId="{925E91CB-56F1-482C-B27A-A5FC89F90AD0}" destId="{7FDB2C5A-138F-4D1E-866A-BC87446F4B65}" srcOrd="0" destOrd="0" parTransId="{06F40B5F-3F50-4967-8C15-9F964A820545}" sibTransId="{24BAE8C2-7C7F-4B97-B221-D7AC72F55ACF}"/>
    <dgm:cxn modelId="{0A9F6D28-48CB-4E8F-B3C5-326B80D63F50}" srcId="{1AD47981-742E-438C-9DC5-5CB02DD46EE9}" destId="{91F1A77B-3CC3-4330-84A1-E25FFA03DBD7}" srcOrd="2" destOrd="0" parTransId="{366281A4-0779-4651-93EB-CAE49352E00A}" sibTransId="{7D997F20-EE08-4FEC-9B71-36BF1A6AEC3D}"/>
    <dgm:cxn modelId="{A7E444A5-98FB-4807-8C04-E5B1BCE39447}" srcId="{1AD47981-742E-438C-9DC5-5CB02DD46EE9}" destId="{A66B5181-0519-4509-8975-EBB53927EDCD}" srcOrd="0" destOrd="0" parTransId="{D15ECEA6-45FB-4D3E-8AED-C69DA8D3885D}" sibTransId="{80BA2B17-2F64-4B06-BB59-0781F7D86CE5}"/>
    <dgm:cxn modelId="{607D36BF-03FD-4368-B6BB-16C4C1ABC66F}" srcId="{27F4DDA4-50E0-4C60-8DF2-7EAABA86E6AB}" destId="{D2BBD3C8-3711-4CDF-A7E4-A4277B5C1024}" srcOrd="5" destOrd="0" parTransId="{EF830926-6F78-4E2F-999A-D0109DBB371E}" sibTransId="{49E7A735-C224-4D33-AFFA-9BBB8A47F47C}"/>
    <dgm:cxn modelId="{5FC1CB36-C00D-4FF7-A53D-CBCBCEB6BFB3}" type="presOf" srcId="{7966810D-4A21-435C-B52C-6AE064303EDA}" destId="{168CC3C1-7A70-43DA-BF16-DD92562C6FD2}" srcOrd="0" destOrd="0" presId="urn:microsoft.com/office/officeart/2008/layout/HorizontalMultiLevelHierarchy"/>
    <dgm:cxn modelId="{CDF2744F-33EA-4D55-A026-C9EE59197091}" type="presOf" srcId="{925E91CB-56F1-482C-B27A-A5FC89F90AD0}" destId="{A522BC87-BE4A-4644-B86D-A2A3286354DD}" srcOrd="0" destOrd="0" presId="urn:microsoft.com/office/officeart/2008/layout/HorizontalMultiLevelHierarchy"/>
    <dgm:cxn modelId="{C67BDE8F-AD4A-4207-B7BF-FB3BFD2F8D27}" srcId="{1AD47981-742E-438C-9DC5-5CB02DD46EE9}" destId="{A164122F-D235-43D9-92AD-C2D80CA87C3D}" srcOrd="6" destOrd="0" parTransId="{464141C3-D3A8-402F-9DD4-D6BFD8208F49}" sibTransId="{C7F1C107-1988-4C75-8B3C-DB7991F2C1D0}"/>
    <dgm:cxn modelId="{8B033E74-2131-4545-A016-113FBBFADA9B}" type="presOf" srcId="{41392F7D-849C-45F7-B2B2-1BCB1CFA0B64}" destId="{C2819078-EB95-4A29-866C-3E80D9E04872}" srcOrd="0" destOrd="0" presId="urn:microsoft.com/office/officeart/2008/layout/HorizontalMultiLevelHierarchy"/>
    <dgm:cxn modelId="{A252D8DD-2ED9-46F5-91A7-52B0A425B272}" type="presOf" srcId="{06F40B5F-3F50-4967-8C15-9F964A820545}" destId="{24D1F510-C272-4C4B-9C80-B1903BAEAB6A}" srcOrd="1" destOrd="0" presId="urn:microsoft.com/office/officeart/2008/layout/HorizontalMultiLevelHierarchy"/>
    <dgm:cxn modelId="{93B2FC12-5FA9-4F24-9C8E-C3122AF372C9}" srcId="{27F4DDA4-50E0-4C60-8DF2-7EAABA86E6AB}" destId="{B83D5083-D190-4836-B312-AE93FF1320EB}" srcOrd="2" destOrd="0" parTransId="{293B4196-7F4A-4D26-85CB-D43F81C2AE5D}" sibTransId="{9564F47A-669F-4D14-8EFB-22E3C68DBCAE}"/>
    <dgm:cxn modelId="{77E2E8B9-5B93-48D5-8991-F21287F5BD1D}" type="presOf" srcId="{77A22729-886E-419F-A2CF-B1CC597412EC}" destId="{95F7B479-9716-4A68-84B5-6AEA7E371EB6}" srcOrd="0" destOrd="0" presId="urn:microsoft.com/office/officeart/2008/layout/HorizontalMultiLevelHierarchy"/>
    <dgm:cxn modelId="{3C059171-4EF6-4AD2-9DA4-88AEC11517AA}" srcId="{1AD47981-742E-438C-9DC5-5CB02DD46EE9}" destId="{925E91CB-56F1-482C-B27A-A5FC89F90AD0}" srcOrd="5" destOrd="0" parTransId="{2DE4DE6B-C552-44FA-852F-D422F061B8B2}" sibTransId="{1ADC842B-14F3-4BD6-8EF9-8F05EEA9AF8F}"/>
    <dgm:cxn modelId="{3B72020E-80A8-41C3-9C47-A315BACEE666}" srcId="{A89F7FA4-957B-4CE9-BFAE-4E50CFFADEF3}" destId="{1E4ECE5D-32D0-4113-8949-8E483954C28F}" srcOrd="2" destOrd="0" parTransId="{504D61EC-052B-4D2D-AC66-FCC89FE20C69}" sibTransId="{0F503735-DC2F-4A04-AEDA-697F8298958F}"/>
    <dgm:cxn modelId="{CE15C2F6-0EF8-448D-84BF-2EA83CFAC702}" type="presOf" srcId="{504D61EC-052B-4D2D-AC66-FCC89FE20C69}" destId="{366363AF-EFC6-4014-A92A-DC82FA94E070}" srcOrd="1" destOrd="0" presId="urn:microsoft.com/office/officeart/2008/layout/HorizontalMultiLevelHierarchy"/>
    <dgm:cxn modelId="{13D622C5-6155-46D7-BA23-80B5A4BFA4AD}" type="presOf" srcId="{EF830926-6F78-4E2F-999A-D0109DBB371E}" destId="{2ECE053F-4498-4C3A-A7E8-78385637F168}" srcOrd="0" destOrd="0" presId="urn:microsoft.com/office/officeart/2008/layout/HorizontalMultiLevelHierarchy"/>
    <dgm:cxn modelId="{2D4B191B-F2DF-4A4C-B048-9BF739135941}" type="presOf" srcId="{366281A4-0779-4651-93EB-CAE49352E00A}" destId="{2DE86182-818A-46BE-B49E-21F652434F27}" srcOrd="0" destOrd="0" presId="urn:microsoft.com/office/officeart/2008/layout/HorizontalMultiLevelHierarchy"/>
    <dgm:cxn modelId="{59399513-0545-44D9-A482-D09C82A57B01}" srcId="{27F4DDA4-50E0-4C60-8DF2-7EAABA86E6AB}" destId="{01FC0BB9-961D-4B9C-8002-D38E8A02EB93}" srcOrd="4" destOrd="0" parTransId="{73FBD09E-3D25-4CDE-9BE5-9107792B0BD9}" sibTransId="{A277E43D-014F-4356-A600-1C4D49C028B8}"/>
    <dgm:cxn modelId="{FA4CB222-251C-4326-8D1E-D7330CB1DE05}" srcId="{27F4DDA4-50E0-4C60-8DF2-7EAABA86E6AB}" destId="{E31C9807-9B27-4653-9206-7F8A5C9CAE90}" srcOrd="0" destOrd="0" parTransId="{BEA5B329-E14F-4C22-9B98-223FFF5B015B}" sibTransId="{D9590BA7-055F-456D-8F6B-9C6CFDB20B7F}"/>
    <dgm:cxn modelId="{AC7D4500-156C-404A-B740-A94F01817C48}" type="presOf" srcId="{A164122F-D235-43D9-92AD-C2D80CA87C3D}" destId="{3B1649A9-5CE6-4772-8EE9-71AD08371888}" srcOrd="0" destOrd="0" presId="urn:microsoft.com/office/officeart/2008/layout/HorizontalMultiLevelHierarchy"/>
    <dgm:cxn modelId="{6DCA764B-1B4A-4BFC-85ED-B2394E60DA79}" type="presOf" srcId="{0F08F02C-601F-4852-81A3-970AAB71C48C}" destId="{C79D9156-030B-41C1-8AD8-C0D61FA8D1F1}" srcOrd="1" destOrd="0" presId="urn:microsoft.com/office/officeart/2008/layout/HorizontalMultiLevelHierarchy"/>
    <dgm:cxn modelId="{E63B1562-6603-4A6F-BF04-1A4982F32117}" type="presOf" srcId="{7966810D-4A21-435C-B52C-6AE064303EDA}" destId="{7027D156-1C52-4225-B03F-CDA4E86ADE31}" srcOrd="1" destOrd="0" presId="urn:microsoft.com/office/officeart/2008/layout/HorizontalMultiLevelHierarchy"/>
    <dgm:cxn modelId="{D54CA4AD-E17E-44F4-8B56-CD1B09708B57}" type="presOf" srcId="{91F1A77B-3CC3-4330-84A1-E25FFA03DBD7}" destId="{D998111A-D317-45D2-BE1C-FFC52D07022B}" srcOrd="0" destOrd="0" presId="urn:microsoft.com/office/officeart/2008/layout/HorizontalMultiLevelHierarchy"/>
    <dgm:cxn modelId="{FB44EA6B-201F-403E-B830-F8B89BD9B680}" type="presOf" srcId="{2AF2FB45-EFD1-45EA-8F3D-34ABDE1EFF7C}" destId="{F4A7FE9C-FD7B-4748-94A9-D08ACB237A32}" srcOrd="1" destOrd="0" presId="urn:microsoft.com/office/officeart/2008/layout/HorizontalMultiLevelHierarchy"/>
    <dgm:cxn modelId="{85B67709-1682-42DC-A586-DA9A1023F8FB}" type="presOf" srcId="{06F40B5F-3F50-4967-8C15-9F964A820545}" destId="{2F8E96BA-189C-4455-A8B9-818163DCA24C}" srcOrd="0" destOrd="0" presId="urn:microsoft.com/office/officeart/2008/layout/HorizontalMultiLevelHierarchy"/>
    <dgm:cxn modelId="{2758606F-16F8-4011-A7E4-B43B415E132E}" type="presOf" srcId="{A89F7FA4-957B-4CE9-BFAE-4E50CFFADEF3}" destId="{0D409A77-BB69-4819-80DF-77CEA11343FF}" srcOrd="0" destOrd="0" presId="urn:microsoft.com/office/officeart/2008/layout/HorizontalMultiLevelHierarchy"/>
    <dgm:cxn modelId="{6FD7740D-634A-4EF4-B734-DD7D2496F040}" type="presOf" srcId="{293B4196-7F4A-4D26-85CB-D43F81C2AE5D}" destId="{C92CFC7A-4E79-48CF-9F8E-2EEB013CA3B3}" srcOrd="0" destOrd="0" presId="urn:microsoft.com/office/officeart/2008/layout/HorizontalMultiLevelHierarchy"/>
    <dgm:cxn modelId="{D8204D49-99A0-49BB-AF7D-8D6133EFEA43}" type="presOf" srcId="{E31C9807-9B27-4653-9206-7F8A5C9CAE90}" destId="{B5D536A2-D075-4C09-AC2D-697B682E1899}" srcOrd="0" destOrd="0" presId="urn:microsoft.com/office/officeart/2008/layout/HorizontalMultiLevelHierarchy"/>
    <dgm:cxn modelId="{39F17A09-8D18-47A2-A290-FC4270C17EFA}" type="presOf" srcId="{77A22729-886E-419F-A2CF-B1CC597412EC}" destId="{6AB2B3AB-933E-47A3-8E17-FF350733F95A}" srcOrd="1" destOrd="0" presId="urn:microsoft.com/office/officeart/2008/layout/HorizontalMultiLevelHierarchy"/>
    <dgm:cxn modelId="{9C4E1FBE-D0B8-4ADE-9B49-ACB28BEDC071}" srcId="{925E91CB-56F1-482C-B27A-A5FC89F90AD0}" destId="{EFC83ABC-E6B0-4E92-9256-7BBC075F4E0E}" srcOrd="2" destOrd="0" parTransId="{2AF2FB45-EFD1-45EA-8F3D-34ABDE1EFF7C}" sibTransId="{313D7B5A-8B50-4FD1-9D87-7C628C3ED04E}"/>
    <dgm:cxn modelId="{F89CAD90-1F77-490D-8C9B-691C62EAAEE2}" type="presOf" srcId="{DC87C266-ACA8-4E08-9496-B03327DAB30E}" destId="{E4F91B78-7267-4B32-96F9-DB94A65D5198}" srcOrd="1" destOrd="0" presId="urn:microsoft.com/office/officeart/2008/layout/HorizontalMultiLevelHierarchy"/>
    <dgm:cxn modelId="{6E408C60-3BE4-4B3D-97C2-89B6BED61D09}" type="presOf" srcId="{504D61EC-052B-4D2D-AC66-FCC89FE20C69}" destId="{41DA8B6F-1213-4C14-97F4-776FF12A4AAF}" srcOrd="0" destOrd="0" presId="urn:microsoft.com/office/officeart/2008/layout/HorizontalMultiLevelHierarchy"/>
    <dgm:cxn modelId="{1BF3FE7E-EC6E-400C-9043-B52E2DB5D2DD}" type="presOf" srcId="{28503E7F-785D-4749-BBFB-7B0B8BA5DAAD}" destId="{AFD79151-60BE-4851-8303-38A7707F5BFB}" srcOrd="0" destOrd="0" presId="urn:microsoft.com/office/officeart/2008/layout/HorizontalMultiLevelHierarchy"/>
    <dgm:cxn modelId="{2BB7E502-1487-4A20-8D97-757FE17552B8}" type="presOf" srcId="{43A777EB-4B89-4375-AF24-E273DE4EEA6E}" destId="{352F0F97-3455-44E7-9900-58626DC89F9A}" srcOrd="1" destOrd="0" presId="urn:microsoft.com/office/officeart/2008/layout/HorizontalMultiLevelHierarchy"/>
    <dgm:cxn modelId="{D370291E-EBCC-4AD0-BCB3-6197189BED50}" type="presOf" srcId="{DC87C266-ACA8-4E08-9496-B03327DAB30E}" destId="{2BD576FD-C767-4997-8A2B-AFF3E7AC1AA6}" srcOrd="0" destOrd="0" presId="urn:microsoft.com/office/officeart/2008/layout/HorizontalMultiLevelHierarchy"/>
    <dgm:cxn modelId="{5668CE5B-079A-432E-870B-58116CCD62C6}" srcId="{27F4DDA4-50E0-4C60-8DF2-7EAABA86E6AB}" destId="{28503E7F-785D-4749-BBFB-7B0B8BA5DAAD}" srcOrd="1" destOrd="0" parTransId="{806E4144-A701-498D-9D1B-33DA74251109}" sibTransId="{0A050251-C897-4A16-B2B7-A886A1D53A3D}"/>
    <dgm:cxn modelId="{10B2B2A8-AF9C-44FF-9EC9-A8DCCE30FFE8}" srcId="{A89F7FA4-957B-4CE9-BFAE-4E50CFFADEF3}" destId="{27A241D9-5276-4AE5-96BA-CAD90862BFA1}" srcOrd="1" destOrd="0" parTransId="{0F08F02C-601F-4852-81A3-970AAB71C48C}" sibTransId="{AF6295BA-F098-4D43-AF0D-C7B8F26EE8A4}"/>
    <dgm:cxn modelId="{BF56B016-7550-4C3E-B327-9516C3010D74}" type="presOf" srcId="{2DE4DE6B-C552-44FA-852F-D422F061B8B2}" destId="{341A37CC-99A5-4A75-A8A0-E7D484E8C492}" srcOrd="1" destOrd="0" presId="urn:microsoft.com/office/officeart/2008/layout/HorizontalMultiLevelHierarchy"/>
    <dgm:cxn modelId="{B1CAE009-9E65-4786-9BD7-5C04C8120AEF}" type="presOf" srcId="{CBC5747E-49A6-47A6-90F2-C7F86ACC9D70}" destId="{2DE60FE5-2613-4BD3-B4E8-2F38CD6471D6}" srcOrd="0" destOrd="0" presId="urn:microsoft.com/office/officeart/2008/layout/HorizontalMultiLevelHierarchy"/>
    <dgm:cxn modelId="{0BA4CC12-7CA0-4ACD-916D-904B56868E0A}" type="presOf" srcId="{1E4ECE5D-32D0-4113-8949-8E483954C28F}" destId="{F68DE8BD-1213-4B8D-8BCC-B81659382744}" srcOrd="0" destOrd="0" presId="urn:microsoft.com/office/officeart/2008/layout/HorizontalMultiLevelHierarchy"/>
    <dgm:cxn modelId="{8681FDA8-A40D-4EDA-BF1B-5C109A9EF31D}" type="presOf" srcId="{C582635E-B641-41AE-BDD1-D7510A168A12}" destId="{B8E878D5-E52B-4280-A984-642080A4D380}" srcOrd="1" destOrd="0" presId="urn:microsoft.com/office/officeart/2008/layout/HorizontalMultiLevelHierarchy"/>
    <dgm:cxn modelId="{29C975EE-11B7-4769-B2AB-D68C1AE26745}" type="presOf" srcId="{D2BBD3C8-3711-4CDF-A7E4-A4277B5C1024}" destId="{E442A0A5-9A2F-4947-A30B-853CF001773A}" srcOrd="0" destOrd="0" presId="urn:microsoft.com/office/officeart/2008/layout/HorizontalMultiLevelHierarchy"/>
    <dgm:cxn modelId="{BFBF5311-D1D3-417A-B59B-3615DED39ECF}" type="presOf" srcId="{763C6550-09C1-415E-BF9F-E48B082625E1}" destId="{D2EF3EEC-35F9-440D-A6EA-8DBD454886B6}" srcOrd="0" destOrd="0" presId="urn:microsoft.com/office/officeart/2008/layout/HorizontalMultiLevelHierarchy"/>
    <dgm:cxn modelId="{3C903E4B-0235-483A-9CE0-654AA6C2919B}" type="presOf" srcId="{464141C3-D3A8-402F-9DD4-D6BFD8208F49}" destId="{E9EE90EB-B431-471D-B4B7-5E7B712F97F1}" srcOrd="0" destOrd="0" presId="urn:microsoft.com/office/officeart/2008/layout/HorizontalMultiLevelHierarchy"/>
    <dgm:cxn modelId="{1069BE17-AE63-4348-B904-AA20561B120A}" type="presOf" srcId="{2DE4DE6B-C552-44FA-852F-D422F061B8B2}" destId="{45B43D9E-F811-4698-92C6-C12DA07545EC}" srcOrd="0" destOrd="0" presId="urn:microsoft.com/office/officeart/2008/layout/HorizontalMultiLevelHierarchy"/>
    <dgm:cxn modelId="{E6D2FA54-04D0-4055-8AD5-A4A45333C897}" type="presOf" srcId="{27F4DDA4-50E0-4C60-8DF2-7EAABA86E6AB}" destId="{D6352096-73D2-4D94-8B32-2D76D58FED76}" srcOrd="0" destOrd="0" presId="urn:microsoft.com/office/officeart/2008/layout/HorizontalMultiLevelHierarchy"/>
    <dgm:cxn modelId="{74DFB0FE-719A-4F17-A99F-D92D233D5976}" type="presOf" srcId="{01FC0BB9-961D-4B9C-8002-D38E8A02EB93}" destId="{E9B18F3F-D612-40BC-9002-1FF8759700A5}" srcOrd="0" destOrd="0" presId="urn:microsoft.com/office/officeart/2008/layout/HorizontalMultiLevelHierarchy"/>
    <dgm:cxn modelId="{AC268D63-ACD1-444F-8D3F-1D03B1B8808C}" type="presOf" srcId="{0F08F02C-601F-4852-81A3-970AAB71C48C}" destId="{9422BD16-14E8-4A7F-B3C1-87580235C294}" srcOrd="0" destOrd="0" presId="urn:microsoft.com/office/officeart/2008/layout/HorizontalMultiLevelHierarchy"/>
    <dgm:cxn modelId="{0426C4D5-13E6-40FC-92FF-09207C24028D}" type="presOf" srcId="{D15ECEA6-45FB-4D3E-8AED-C69DA8D3885D}" destId="{36CC1D51-CFA7-407E-93C3-B6BD216812EB}" srcOrd="1" destOrd="0" presId="urn:microsoft.com/office/officeart/2008/layout/HorizontalMultiLevelHierarchy"/>
    <dgm:cxn modelId="{6E9C872F-306A-4E76-8F50-AC6066AD4534}" type="presOf" srcId="{806E4144-A701-498D-9D1B-33DA74251109}" destId="{3B7BDACD-83D2-47E9-9213-986773D90844}" srcOrd="0" destOrd="0" presId="urn:microsoft.com/office/officeart/2008/layout/HorizontalMultiLevelHierarchy"/>
    <dgm:cxn modelId="{A849000F-798F-40FE-A8D4-0472CF6F961C}" type="presOf" srcId="{806E4144-A701-498D-9D1B-33DA74251109}" destId="{82E6070A-56AE-4B09-AFCD-047A9D1E3F98}" srcOrd="1" destOrd="0" presId="urn:microsoft.com/office/officeart/2008/layout/HorizontalMultiLevelHierarchy"/>
    <dgm:cxn modelId="{369E29D8-E462-4D90-A8B3-3299F961986E}" type="presOf" srcId="{7FDB2C5A-138F-4D1E-866A-BC87446F4B65}" destId="{3531662C-B0F6-48DF-A198-5734A242F80B}" srcOrd="0" destOrd="0" presId="urn:microsoft.com/office/officeart/2008/layout/HorizontalMultiLevelHierarchy"/>
    <dgm:cxn modelId="{CDB0C44D-7A88-4B70-93FE-98E369E3081D}" srcId="{1AD47981-742E-438C-9DC5-5CB02DD46EE9}" destId="{27F4DDA4-50E0-4C60-8DF2-7EAABA86E6AB}" srcOrd="4" destOrd="0" parTransId="{DC87C266-ACA8-4E08-9496-B03327DAB30E}" sibTransId="{C1CFA7E5-BC46-4BE5-BD5D-CDB546672902}"/>
    <dgm:cxn modelId="{AA439AD1-1198-4AAD-BD7B-6F7B34EA01CC}" type="presOf" srcId="{D15ECEA6-45FB-4D3E-8AED-C69DA8D3885D}" destId="{E519F130-BBB8-4950-AEDF-30B966012007}" srcOrd="0" destOrd="0" presId="urn:microsoft.com/office/officeart/2008/layout/HorizontalMultiLevelHierarchy"/>
    <dgm:cxn modelId="{766D5861-F8BA-4D45-97F8-38673F663C8D}" type="presOf" srcId="{BEA5B329-E14F-4C22-9B98-223FFF5B015B}" destId="{A5653983-1985-4E1B-968F-470AF1F91231}" srcOrd="0" destOrd="0" presId="urn:microsoft.com/office/officeart/2008/layout/HorizontalMultiLevelHierarchy"/>
    <dgm:cxn modelId="{D4AD17AE-A5D9-48F9-A472-B0351C65B500}" type="presOf" srcId="{293B4196-7F4A-4D26-85CB-D43F81C2AE5D}" destId="{45272D26-8052-4CF1-9D59-24A75695A2B9}" srcOrd="1" destOrd="0" presId="urn:microsoft.com/office/officeart/2008/layout/HorizontalMultiLevelHierarchy"/>
    <dgm:cxn modelId="{A77E325E-9AED-4364-9D9A-12686A0E400E}" type="presOf" srcId="{2AF2FB45-EFD1-45EA-8F3D-34ABDE1EFF7C}" destId="{B22A8DF7-2103-464D-BA80-3D5B2F556342}" srcOrd="0" destOrd="0" presId="urn:microsoft.com/office/officeart/2008/layout/HorizontalMultiLevelHierarchy"/>
    <dgm:cxn modelId="{720F0354-DCDE-431D-B308-EAE098D7E64B}" type="presOf" srcId="{73FBD09E-3D25-4CDE-9BE5-9107792B0BD9}" destId="{DF338859-1273-4F93-85E1-8B57981A26D9}" srcOrd="0" destOrd="0" presId="urn:microsoft.com/office/officeart/2008/layout/HorizontalMultiLevelHierarchy"/>
    <dgm:cxn modelId="{FE45AD63-1F9B-4024-9635-DE32B8DC4715}" srcId="{27F4DDA4-50E0-4C60-8DF2-7EAABA86E6AB}" destId="{5D2AA896-6EED-4AD9-919E-C22155BC591E}" srcOrd="3" destOrd="0" parTransId="{77A22729-886E-419F-A2CF-B1CC597412EC}" sibTransId="{234EEF09-775F-4C81-AFAD-29404C7E7C83}"/>
    <dgm:cxn modelId="{BC10E13F-BFA6-4A30-B158-9D2D630B985A}" type="presOf" srcId="{BEA5B329-E14F-4C22-9B98-223FFF5B015B}" destId="{282B7B02-2E4A-4989-AFF6-6C5814C09847}" srcOrd="1" destOrd="0" presId="urn:microsoft.com/office/officeart/2008/layout/HorizontalMultiLevelHierarchy"/>
    <dgm:cxn modelId="{68A78C78-D108-483E-AAF4-700827D82DD1}" type="presOf" srcId="{43A777EB-4B89-4375-AF24-E273DE4EEA6E}" destId="{5370FF45-B4F1-4F23-AE50-A2B1D1677D01}" srcOrd="0" destOrd="0" presId="urn:microsoft.com/office/officeart/2008/layout/HorizontalMultiLevelHierarchy"/>
    <dgm:cxn modelId="{A835D9CB-7C7F-45D1-B449-FB1C010DD5D1}" type="presOf" srcId="{A66B5181-0519-4509-8975-EBB53927EDCD}" destId="{AF38BAB7-FB13-4DF8-AA93-69B1AF0EC95B}" srcOrd="0" destOrd="0" presId="urn:microsoft.com/office/officeart/2008/layout/HorizontalMultiLevelHierarchy"/>
    <dgm:cxn modelId="{20C9ED26-2A76-4D4B-AE5B-D673015D4BAD}" type="presOf" srcId="{EF830926-6F78-4E2F-999A-D0109DBB371E}" destId="{C686816E-3C80-4041-9063-08EAD677B8EC}" srcOrd="1" destOrd="0" presId="urn:microsoft.com/office/officeart/2008/layout/HorizontalMultiLevelHierarchy"/>
    <dgm:cxn modelId="{5C73C30E-9817-4DAA-91AE-F8735FF08118}" type="presOf" srcId="{6F06D4F5-5783-482C-B241-566883DA381A}" destId="{2496FE1E-B80C-4C54-BEB5-D8D08FA29EE0}" srcOrd="0" destOrd="0" presId="urn:microsoft.com/office/officeart/2008/layout/HorizontalMultiLevelHierarchy"/>
    <dgm:cxn modelId="{7039A413-A9B7-4BCC-83FF-DEE0771D671F}" type="presOf" srcId="{21A16718-AA71-48BB-A69A-A4792D8B5B86}" destId="{E2B05BFB-7905-4800-B11F-7381AFD6A04F}" srcOrd="1" destOrd="0" presId="urn:microsoft.com/office/officeart/2008/layout/HorizontalMultiLevelHierarchy"/>
    <dgm:cxn modelId="{F90C99AB-D9D8-4A26-AE4D-BF908C2368F3}" srcId="{27F4DDA4-50E0-4C60-8DF2-7EAABA86E6AB}" destId="{41392F7D-849C-45F7-B2B2-1BCB1CFA0B64}" srcOrd="6" destOrd="0" parTransId="{7966810D-4A21-435C-B52C-6AE064303EDA}" sibTransId="{869EE26E-AC4D-4E45-9509-28704FEBB175}"/>
    <dgm:cxn modelId="{B5CB46B2-4792-43DC-9875-0CEDB66256E6}" type="presOf" srcId="{27A241D9-5276-4AE5-96BA-CAD90862BFA1}" destId="{59241F9C-2C4B-4FB6-A3FF-AA67715E70AD}" srcOrd="0" destOrd="0" presId="urn:microsoft.com/office/officeart/2008/layout/HorizontalMultiLevelHierarchy"/>
    <dgm:cxn modelId="{80292759-DD5B-47C6-A756-E1BE30419F40}" type="presOf" srcId="{C582635E-B641-41AE-BDD1-D7510A168A12}" destId="{00DD0A78-F273-4E0E-BA49-8A9109237551}" srcOrd="0" destOrd="0" presId="urn:microsoft.com/office/officeart/2008/layout/HorizontalMultiLevelHierarchy"/>
    <dgm:cxn modelId="{EE2A698E-59B9-4C3A-A27A-A04652641883}" type="presOf" srcId="{60AE68C8-E93F-47A1-BC97-DA0E3BD831AB}" destId="{3D010620-72B9-418C-9785-EDDB63D5E1C6}" srcOrd="0" destOrd="0" presId="urn:microsoft.com/office/officeart/2008/layout/HorizontalMultiLevelHierarchy"/>
    <dgm:cxn modelId="{DF7B0DBD-02C9-4007-8414-B5B029790A28}" type="presOf" srcId="{21A16718-AA71-48BB-A69A-A4792D8B5B86}" destId="{2D8F6F21-6C9C-41D4-AF4B-EB0AC5930E74}" srcOrd="0" destOrd="0" presId="urn:microsoft.com/office/officeart/2008/layout/HorizontalMultiLevelHierarchy"/>
    <dgm:cxn modelId="{95513351-EC85-4E36-8F55-9424C229666B}" type="presOf" srcId="{8E049BE4-2A30-49A9-88B7-9CE4410F7D30}" destId="{F490BA50-ED8E-4073-99F0-D4764148B5AD}" srcOrd="0" destOrd="0" presId="urn:microsoft.com/office/officeart/2008/layout/HorizontalMultiLevelHierarchy"/>
    <dgm:cxn modelId="{D761DA51-C226-4EDE-A1F1-504CE5C81F2B}" type="presOf" srcId="{1AD47981-742E-438C-9DC5-5CB02DD46EE9}" destId="{D73E5FEA-D040-4EC8-9678-D9D99544AAC6}" srcOrd="0" destOrd="0" presId="urn:microsoft.com/office/officeart/2008/layout/HorizontalMultiLevelHierarchy"/>
    <dgm:cxn modelId="{1DF869FB-B1B2-4E60-839C-C369128090F9}" srcId="{1AD47981-742E-438C-9DC5-5CB02DD46EE9}" destId="{A89F7FA4-957B-4CE9-BFAE-4E50CFFADEF3}" srcOrd="3" destOrd="0" parTransId="{21A16718-AA71-48BB-A69A-A4792D8B5B86}" sibTransId="{6226EC1C-3A66-4402-A849-24F1E63407A1}"/>
    <dgm:cxn modelId="{193116CF-1EF7-4972-BDA2-D73F19A1B47D}" type="presOf" srcId="{5CA82EC8-765C-407B-9B37-B714F073EB0E}" destId="{471B2564-C1ED-4E58-BED7-247C908D817C}" srcOrd="0" destOrd="0" presId="urn:microsoft.com/office/officeart/2008/layout/HorizontalMultiLevelHierarchy"/>
    <dgm:cxn modelId="{3B9408B5-0B7B-41B9-9C40-43E03A15D9E9}" type="presOf" srcId="{366281A4-0779-4651-93EB-CAE49352E00A}" destId="{56EA5F8C-4DB5-4F8D-82D6-EEBC98FF1962}" srcOrd="1" destOrd="0" presId="urn:microsoft.com/office/officeart/2008/layout/HorizontalMultiLevelHierarchy"/>
    <dgm:cxn modelId="{9C0B98ED-54FC-4FFF-8BED-469FB9000BA9}" type="presOf" srcId="{6F06D4F5-5783-482C-B241-566883DA381A}" destId="{C32A8D1F-8129-4172-AF6B-02FE4E40B2FC}" srcOrd="1" destOrd="0" presId="urn:microsoft.com/office/officeart/2008/layout/HorizontalMultiLevelHierarchy"/>
    <dgm:cxn modelId="{D0C1EDCE-E72C-4655-BFE2-DD6B5B409A23}" type="presParOf" srcId="{3D010620-72B9-418C-9785-EDDB63D5E1C6}" destId="{F4E9C855-5349-4C8F-88FB-15F8AB7682D9}" srcOrd="0" destOrd="0" presId="urn:microsoft.com/office/officeart/2008/layout/HorizontalMultiLevelHierarchy"/>
    <dgm:cxn modelId="{B6F1E744-3123-4029-8215-1AD6E7C27232}" type="presParOf" srcId="{F4E9C855-5349-4C8F-88FB-15F8AB7682D9}" destId="{D73E5FEA-D040-4EC8-9678-D9D99544AAC6}" srcOrd="0" destOrd="0" presId="urn:microsoft.com/office/officeart/2008/layout/HorizontalMultiLevelHierarchy"/>
    <dgm:cxn modelId="{D3248412-327B-4132-88FD-059ED3837B54}" type="presParOf" srcId="{F4E9C855-5349-4C8F-88FB-15F8AB7682D9}" destId="{1AC2E3FB-C91D-41D5-92D1-034E5243BD85}" srcOrd="1" destOrd="0" presId="urn:microsoft.com/office/officeart/2008/layout/HorizontalMultiLevelHierarchy"/>
    <dgm:cxn modelId="{BF606146-35C7-49AB-ADED-5E0DFB438DA6}" type="presParOf" srcId="{1AC2E3FB-C91D-41D5-92D1-034E5243BD85}" destId="{E519F130-BBB8-4950-AEDF-30B966012007}" srcOrd="0" destOrd="0" presId="urn:microsoft.com/office/officeart/2008/layout/HorizontalMultiLevelHierarchy"/>
    <dgm:cxn modelId="{87B80590-3F7E-4AAE-9C40-A3DFF835A636}" type="presParOf" srcId="{E519F130-BBB8-4950-AEDF-30B966012007}" destId="{36CC1D51-CFA7-407E-93C3-B6BD216812EB}" srcOrd="0" destOrd="0" presId="urn:microsoft.com/office/officeart/2008/layout/HorizontalMultiLevelHierarchy"/>
    <dgm:cxn modelId="{7EF385D6-3A7C-467A-AFBD-7DEE0E39FABF}" type="presParOf" srcId="{1AC2E3FB-C91D-41D5-92D1-034E5243BD85}" destId="{677F20E1-C644-4FF9-98A0-E5C2CFCE7C08}" srcOrd="1" destOrd="0" presId="urn:microsoft.com/office/officeart/2008/layout/HorizontalMultiLevelHierarchy"/>
    <dgm:cxn modelId="{586BD5CD-DC66-4492-A8B3-774E26D28236}" type="presParOf" srcId="{677F20E1-C644-4FF9-98A0-E5C2CFCE7C08}" destId="{AF38BAB7-FB13-4DF8-AA93-69B1AF0EC95B}" srcOrd="0" destOrd="0" presId="urn:microsoft.com/office/officeart/2008/layout/HorizontalMultiLevelHierarchy"/>
    <dgm:cxn modelId="{4B2C8D59-DED0-49EC-8120-BB1D8BCB4300}" type="presParOf" srcId="{677F20E1-C644-4FF9-98A0-E5C2CFCE7C08}" destId="{BCE6CC0A-C5C8-4E61-957E-A263AC676962}" srcOrd="1" destOrd="0" presId="urn:microsoft.com/office/officeart/2008/layout/HorizontalMultiLevelHierarchy"/>
    <dgm:cxn modelId="{167CCC8D-9894-4B3A-B068-628B184AC806}" type="presParOf" srcId="{1AC2E3FB-C91D-41D5-92D1-034E5243BD85}" destId="{835DCB2E-716F-46D1-B41E-63C4C64CCA67}" srcOrd="2" destOrd="0" presId="urn:microsoft.com/office/officeart/2008/layout/HorizontalMultiLevelHierarchy"/>
    <dgm:cxn modelId="{D98B97E6-BAB0-45E8-B622-71057C4DA2C3}" type="presParOf" srcId="{835DCB2E-716F-46D1-B41E-63C4C64CCA67}" destId="{38814EFC-9F80-4B66-81BA-F6CE19D98A88}" srcOrd="0" destOrd="0" presId="urn:microsoft.com/office/officeart/2008/layout/HorizontalMultiLevelHierarchy"/>
    <dgm:cxn modelId="{6713319E-CDC2-48B9-A0C4-87B9926DE9C7}" type="presParOf" srcId="{1AC2E3FB-C91D-41D5-92D1-034E5243BD85}" destId="{3FEC8C1D-4557-456C-9090-38753BF0C2CA}" srcOrd="3" destOrd="0" presId="urn:microsoft.com/office/officeart/2008/layout/HorizontalMultiLevelHierarchy"/>
    <dgm:cxn modelId="{10164B17-9FA8-4A03-BD7B-16AC293E3DEA}" type="presParOf" srcId="{3FEC8C1D-4557-456C-9090-38753BF0C2CA}" destId="{F490BA50-ED8E-4073-99F0-D4764148B5AD}" srcOrd="0" destOrd="0" presId="urn:microsoft.com/office/officeart/2008/layout/HorizontalMultiLevelHierarchy"/>
    <dgm:cxn modelId="{3C5F9900-6B83-4788-A06F-BA252F188255}" type="presParOf" srcId="{3FEC8C1D-4557-456C-9090-38753BF0C2CA}" destId="{8D1DD73A-7BF0-4286-A367-3FA4F43467B1}" srcOrd="1" destOrd="0" presId="urn:microsoft.com/office/officeart/2008/layout/HorizontalMultiLevelHierarchy"/>
    <dgm:cxn modelId="{0E4F0385-C8CB-4F80-828C-CE86B682BEB0}" type="presParOf" srcId="{1AC2E3FB-C91D-41D5-92D1-034E5243BD85}" destId="{2DE86182-818A-46BE-B49E-21F652434F27}" srcOrd="4" destOrd="0" presId="urn:microsoft.com/office/officeart/2008/layout/HorizontalMultiLevelHierarchy"/>
    <dgm:cxn modelId="{07943626-05C0-4267-A218-4E3043171C2D}" type="presParOf" srcId="{2DE86182-818A-46BE-B49E-21F652434F27}" destId="{56EA5F8C-4DB5-4F8D-82D6-EEBC98FF1962}" srcOrd="0" destOrd="0" presId="urn:microsoft.com/office/officeart/2008/layout/HorizontalMultiLevelHierarchy"/>
    <dgm:cxn modelId="{55240444-8BEB-44B7-8BA0-B011665A5824}" type="presParOf" srcId="{1AC2E3FB-C91D-41D5-92D1-034E5243BD85}" destId="{4D846BCC-0241-4C90-8915-5F310E9E6311}" srcOrd="5" destOrd="0" presId="urn:microsoft.com/office/officeart/2008/layout/HorizontalMultiLevelHierarchy"/>
    <dgm:cxn modelId="{19CF031F-CB03-4807-ADE8-4E215B485B31}" type="presParOf" srcId="{4D846BCC-0241-4C90-8915-5F310E9E6311}" destId="{D998111A-D317-45D2-BE1C-FFC52D07022B}" srcOrd="0" destOrd="0" presId="urn:microsoft.com/office/officeart/2008/layout/HorizontalMultiLevelHierarchy"/>
    <dgm:cxn modelId="{D06610F1-3B18-4998-87F8-DBB83E82D9E7}" type="presParOf" srcId="{4D846BCC-0241-4C90-8915-5F310E9E6311}" destId="{071A079E-8D0B-4FBD-BDA6-6291CFC031AB}" srcOrd="1" destOrd="0" presId="urn:microsoft.com/office/officeart/2008/layout/HorizontalMultiLevelHierarchy"/>
    <dgm:cxn modelId="{8B59FB24-D58A-48EA-AA3E-BB357AB2CC18}" type="presParOf" srcId="{1AC2E3FB-C91D-41D5-92D1-034E5243BD85}" destId="{2D8F6F21-6C9C-41D4-AF4B-EB0AC5930E74}" srcOrd="6" destOrd="0" presId="urn:microsoft.com/office/officeart/2008/layout/HorizontalMultiLevelHierarchy"/>
    <dgm:cxn modelId="{781024A5-AE14-401F-B631-CB5E28C76937}" type="presParOf" srcId="{2D8F6F21-6C9C-41D4-AF4B-EB0AC5930E74}" destId="{E2B05BFB-7905-4800-B11F-7381AFD6A04F}" srcOrd="0" destOrd="0" presId="urn:microsoft.com/office/officeart/2008/layout/HorizontalMultiLevelHierarchy"/>
    <dgm:cxn modelId="{42E3C1ED-044E-4403-888F-652C69851297}" type="presParOf" srcId="{1AC2E3FB-C91D-41D5-92D1-034E5243BD85}" destId="{69FB7A0C-B770-4BE2-AB07-2F63C20EE31A}" srcOrd="7" destOrd="0" presId="urn:microsoft.com/office/officeart/2008/layout/HorizontalMultiLevelHierarchy"/>
    <dgm:cxn modelId="{BD59AC43-7B29-44F6-84F7-410A4EFA79CF}" type="presParOf" srcId="{69FB7A0C-B770-4BE2-AB07-2F63C20EE31A}" destId="{0D409A77-BB69-4819-80DF-77CEA11343FF}" srcOrd="0" destOrd="0" presId="urn:microsoft.com/office/officeart/2008/layout/HorizontalMultiLevelHierarchy"/>
    <dgm:cxn modelId="{3136BD33-2E41-4DAC-9E25-BB69D5AD7289}" type="presParOf" srcId="{69FB7A0C-B770-4BE2-AB07-2F63C20EE31A}" destId="{8D8C9168-743A-43B9-A013-76F333880D1B}" srcOrd="1" destOrd="0" presId="urn:microsoft.com/office/officeart/2008/layout/HorizontalMultiLevelHierarchy"/>
    <dgm:cxn modelId="{60D4D70D-27CC-447A-AAD8-A3E81F7E313F}" type="presParOf" srcId="{8D8C9168-743A-43B9-A013-76F333880D1B}" destId="{5370FF45-B4F1-4F23-AE50-A2B1D1677D01}" srcOrd="0" destOrd="0" presId="urn:microsoft.com/office/officeart/2008/layout/HorizontalMultiLevelHierarchy"/>
    <dgm:cxn modelId="{8E1310F5-2448-422E-815F-9983CBD2AD58}" type="presParOf" srcId="{5370FF45-B4F1-4F23-AE50-A2B1D1677D01}" destId="{352F0F97-3455-44E7-9900-58626DC89F9A}" srcOrd="0" destOrd="0" presId="urn:microsoft.com/office/officeart/2008/layout/HorizontalMultiLevelHierarchy"/>
    <dgm:cxn modelId="{18EECDD9-F215-4AA0-8294-CA2D145B3EB8}" type="presParOf" srcId="{8D8C9168-743A-43B9-A013-76F333880D1B}" destId="{27508421-5A4C-4A0A-AA1A-00CB207A9171}" srcOrd="1" destOrd="0" presId="urn:microsoft.com/office/officeart/2008/layout/HorizontalMultiLevelHierarchy"/>
    <dgm:cxn modelId="{DF1CF8C3-9057-4260-A9C7-8CD7502869C2}" type="presParOf" srcId="{27508421-5A4C-4A0A-AA1A-00CB207A9171}" destId="{471B2564-C1ED-4E58-BED7-247C908D817C}" srcOrd="0" destOrd="0" presId="urn:microsoft.com/office/officeart/2008/layout/HorizontalMultiLevelHierarchy"/>
    <dgm:cxn modelId="{EA9A54CE-3CBA-4898-AE65-25CB33074291}" type="presParOf" srcId="{27508421-5A4C-4A0A-AA1A-00CB207A9171}" destId="{33405350-3F2E-4A89-A5B3-5432131BFA47}" srcOrd="1" destOrd="0" presId="urn:microsoft.com/office/officeart/2008/layout/HorizontalMultiLevelHierarchy"/>
    <dgm:cxn modelId="{4D416B63-AFD9-411A-946B-455A9F03DE99}" type="presParOf" srcId="{8D8C9168-743A-43B9-A013-76F333880D1B}" destId="{9422BD16-14E8-4A7F-B3C1-87580235C294}" srcOrd="2" destOrd="0" presId="urn:microsoft.com/office/officeart/2008/layout/HorizontalMultiLevelHierarchy"/>
    <dgm:cxn modelId="{74749507-C7EC-452B-8893-C36CC2C9158C}" type="presParOf" srcId="{9422BD16-14E8-4A7F-B3C1-87580235C294}" destId="{C79D9156-030B-41C1-8AD8-C0D61FA8D1F1}" srcOrd="0" destOrd="0" presId="urn:microsoft.com/office/officeart/2008/layout/HorizontalMultiLevelHierarchy"/>
    <dgm:cxn modelId="{FAA0C64B-FD8C-46C6-9608-890AD27FB645}" type="presParOf" srcId="{8D8C9168-743A-43B9-A013-76F333880D1B}" destId="{D6DBD71C-6BCA-4EEB-958C-CA3CEC5C2770}" srcOrd="3" destOrd="0" presId="urn:microsoft.com/office/officeart/2008/layout/HorizontalMultiLevelHierarchy"/>
    <dgm:cxn modelId="{0C366685-F65E-4B41-9493-FBB3F12FD15B}" type="presParOf" srcId="{D6DBD71C-6BCA-4EEB-958C-CA3CEC5C2770}" destId="{59241F9C-2C4B-4FB6-A3FF-AA67715E70AD}" srcOrd="0" destOrd="0" presId="urn:microsoft.com/office/officeart/2008/layout/HorizontalMultiLevelHierarchy"/>
    <dgm:cxn modelId="{FF2F3D04-EA8D-4889-9AF7-4B879A11B6F1}" type="presParOf" srcId="{D6DBD71C-6BCA-4EEB-958C-CA3CEC5C2770}" destId="{DD1D1B53-5BF3-4092-8978-92FBA6E053E2}" srcOrd="1" destOrd="0" presId="urn:microsoft.com/office/officeart/2008/layout/HorizontalMultiLevelHierarchy"/>
    <dgm:cxn modelId="{F211A7D7-B75D-45ED-8994-F6AAE02D9E89}" type="presParOf" srcId="{8D8C9168-743A-43B9-A013-76F333880D1B}" destId="{41DA8B6F-1213-4C14-97F4-776FF12A4AAF}" srcOrd="4" destOrd="0" presId="urn:microsoft.com/office/officeart/2008/layout/HorizontalMultiLevelHierarchy"/>
    <dgm:cxn modelId="{753E4883-BC6A-4608-9FAE-627399E1F678}" type="presParOf" srcId="{41DA8B6F-1213-4C14-97F4-776FF12A4AAF}" destId="{366363AF-EFC6-4014-A92A-DC82FA94E070}" srcOrd="0" destOrd="0" presId="urn:microsoft.com/office/officeart/2008/layout/HorizontalMultiLevelHierarchy"/>
    <dgm:cxn modelId="{E502E845-F4EF-428A-91C0-B877F73EFDFF}" type="presParOf" srcId="{8D8C9168-743A-43B9-A013-76F333880D1B}" destId="{859503A8-00DA-42AB-A371-41B65A8EC0BD}" srcOrd="5" destOrd="0" presId="urn:microsoft.com/office/officeart/2008/layout/HorizontalMultiLevelHierarchy"/>
    <dgm:cxn modelId="{58AF9D5C-3764-4596-884A-9080BEA04265}" type="presParOf" srcId="{859503A8-00DA-42AB-A371-41B65A8EC0BD}" destId="{F68DE8BD-1213-4B8D-8BCC-B81659382744}" srcOrd="0" destOrd="0" presId="urn:microsoft.com/office/officeart/2008/layout/HorizontalMultiLevelHierarchy"/>
    <dgm:cxn modelId="{F10BADEC-DA3D-42B1-AF1B-7D369E288908}" type="presParOf" srcId="{859503A8-00DA-42AB-A371-41B65A8EC0BD}" destId="{DFD150BA-1C1E-4964-92AE-AE210042C755}" srcOrd="1" destOrd="0" presId="urn:microsoft.com/office/officeart/2008/layout/HorizontalMultiLevelHierarchy"/>
    <dgm:cxn modelId="{4859224F-01D2-49B4-8A6A-CFE10CB627F9}" type="presParOf" srcId="{1AC2E3FB-C91D-41D5-92D1-034E5243BD85}" destId="{2BD576FD-C767-4997-8A2B-AFF3E7AC1AA6}" srcOrd="8" destOrd="0" presId="urn:microsoft.com/office/officeart/2008/layout/HorizontalMultiLevelHierarchy"/>
    <dgm:cxn modelId="{1DD899BF-5386-4456-A32F-D45990FAE63A}" type="presParOf" srcId="{2BD576FD-C767-4997-8A2B-AFF3E7AC1AA6}" destId="{E4F91B78-7267-4B32-96F9-DB94A65D5198}" srcOrd="0" destOrd="0" presId="urn:microsoft.com/office/officeart/2008/layout/HorizontalMultiLevelHierarchy"/>
    <dgm:cxn modelId="{6FF70085-10A9-4C96-935D-09942782AD26}" type="presParOf" srcId="{1AC2E3FB-C91D-41D5-92D1-034E5243BD85}" destId="{306DB6FD-2A6C-4A87-97E8-7760C2B49818}" srcOrd="9" destOrd="0" presId="urn:microsoft.com/office/officeart/2008/layout/HorizontalMultiLevelHierarchy"/>
    <dgm:cxn modelId="{272714C0-DED1-40BB-BC09-5662C30C0019}" type="presParOf" srcId="{306DB6FD-2A6C-4A87-97E8-7760C2B49818}" destId="{D6352096-73D2-4D94-8B32-2D76D58FED76}" srcOrd="0" destOrd="0" presId="urn:microsoft.com/office/officeart/2008/layout/HorizontalMultiLevelHierarchy"/>
    <dgm:cxn modelId="{387CA20A-58D4-48D3-B65A-AD267FAA2B5A}" type="presParOf" srcId="{306DB6FD-2A6C-4A87-97E8-7760C2B49818}" destId="{3FEF8DCA-D0EF-44A1-8C51-C8B78C8F744E}" srcOrd="1" destOrd="0" presId="urn:microsoft.com/office/officeart/2008/layout/HorizontalMultiLevelHierarchy"/>
    <dgm:cxn modelId="{0F93F22D-A700-4433-9433-DFDBAF134ED3}" type="presParOf" srcId="{3FEF8DCA-D0EF-44A1-8C51-C8B78C8F744E}" destId="{A5653983-1985-4E1B-968F-470AF1F91231}" srcOrd="0" destOrd="0" presId="urn:microsoft.com/office/officeart/2008/layout/HorizontalMultiLevelHierarchy"/>
    <dgm:cxn modelId="{6FDB3010-E71B-45D3-8A6D-9E5879DDA0E7}" type="presParOf" srcId="{A5653983-1985-4E1B-968F-470AF1F91231}" destId="{282B7B02-2E4A-4989-AFF6-6C5814C09847}" srcOrd="0" destOrd="0" presId="urn:microsoft.com/office/officeart/2008/layout/HorizontalMultiLevelHierarchy"/>
    <dgm:cxn modelId="{06C9F971-8163-46CB-8A35-1FDB60263AE3}" type="presParOf" srcId="{3FEF8DCA-D0EF-44A1-8C51-C8B78C8F744E}" destId="{52315DC4-FEAA-4B5B-B0FC-96EF0458A47F}" srcOrd="1" destOrd="0" presId="urn:microsoft.com/office/officeart/2008/layout/HorizontalMultiLevelHierarchy"/>
    <dgm:cxn modelId="{EDCE8420-7F6F-4636-9550-F6E8BD5A969B}" type="presParOf" srcId="{52315DC4-FEAA-4B5B-B0FC-96EF0458A47F}" destId="{B5D536A2-D075-4C09-AC2D-697B682E1899}" srcOrd="0" destOrd="0" presId="urn:microsoft.com/office/officeart/2008/layout/HorizontalMultiLevelHierarchy"/>
    <dgm:cxn modelId="{53A3860B-EAE4-41C1-ACC2-0CA018D9E018}" type="presParOf" srcId="{52315DC4-FEAA-4B5B-B0FC-96EF0458A47F}" destId="{6F37D2B5-6DE4-495B-8457-4BFCBF3AFBB5}" srcOrd="1" destOrd="0" presId="urn:microsoft.com/office/officeart/2008/layout/HorizontalMultiLevelHierarchy"/>
    <dgm:cxn modelId="{99480D65-3647-4D5A-80B9-732EFE8D3EFF}" type="presParOf" srcId="{3FEF8DCA-D0EF-44A1-8C51-C8B78C8F744E}" destId="{3B7BDACD-83D2-47E9-9213-986773D90844}" srcOrd="2" destOrd="0" presId="urn:microsoft.com/office/officeart/2008/layout/HorizontalMultiLevelHierarchy"/>
    <dgm:cxn modelId="{A5C2FB75-4BE4-4ACE-A8E5-82CDD7E04236}" type="presParOf" srcId="{3B7BDACD-83D2-47E9-9213-986773D90844}" destId="{82E6070A-56AE-4B09-AFCD-047A9D1E3F98}" srcOrd="0" destOrd="0" presId="urn:microsoft.com/office/officeart/2008/layout/HorizontalMultiLevelHierarchy"/>
    <dgm:cxn modelId="{50E34C49-9A0B-4FC7-A5D6-47629692DFD9}" type="presParOf" srcId="{3FEF8DCA-D0EF-44A1-8C51-C8B78C8F744E}" destId="{7FF1879C-E79F-4B0B-BC9C-90C3DF8EE2C4}" srcOrd="3" destOrd="0" presId="urn:microsoft.com/office/officeart/2008/layout/HorizontalMultiLevelHierarchy"/>
    <dgm:cxn modelId="{F9EDB88F-D16C-4BEE-B81E-A1B91B7077CA}" type="presParOf" srcId="{7FF1879C-E79F-4B0B-BC9C-90C3DF8EE2C4}" destId="{AFD79151-60BE-4851-8303-38A7707F5BFB}" srcOrd="0" destOrd="0" presId="urn:microsoft.com/office/officeart/2008/layout/HorizontalMultiLevelHierarchy"/>
    <dgm:cxn modelId="{BC206667-D423-4F65-814C-497D93DDD510}" type="presParOf" srcId="{7FF1879C-E79F-4B0B-BC9C-90C3DF8EE2C4}" destId="{8D4E4BD0-2E47-4E64-BEA4-71CE90F9860C}" srcOrd="1" destOrd="0" presId="urn:microsoft.com/office/officeart/2008/layout/HorizontalMultiLevelHierarchy"/>
    <dgm:cxn modelId="{697149A1-BEE5-4FA3-8467-DBD34CCB4D81}" type="presParOf" srcId="{3FEF8DCA-D0EF-44A1-8C51-C8B78C8F744E}" destId="{C92CFC7A-4E79-48CF-9F8E-2EEB013CA3B3}" srcOrd="4" destOrd="0" presId="urn:microsoft.com/office/officeart/2008/layout/HorizontalMultiLevelHierarchy"/>
    <dgm:cxn modelId="{A3D194B9-ECA3-4616-9CA9-DD872A494C4D}" type="presParOf" srcId="{C92CFC7A-4E79-48CF-9F8E-2EEB013CA3B3}" destId="{45272D26-8052-4CF1-9D59-24A75695A2B9}" srcOrd="0" destOrd="0" presId="urn:microsoft.com/office/officeart/2008/layout/HorizontalMultiLevelHierarchy"/>
    <dgm:cxn modelId="{12481CFC-7AE5-43BB-9305-97F54B2C1A66}" type="presParOf" srcId="{3FEF8DCA-D0EF-44A1-8C51-C8B78C8F744E}" destId="{240F47E2-C95B-42E1-960A-D78FADA85D31}" srcOrd="5" destOrd="0" presId="urn:microsoft.com/office/officeart/2008/layout/HorizontalMultiLevelHierarchy"/>
    <dgm:cxn modelId="{17FAA853-3295-4545-8692-75F44C9FF6C7}" type="presParOf" srcId="{240F47E2-C95B-42E1-960A-D78FADA85D31}" destId="{D5104D79-721E-4AC1-A215-7C45EB474CF2}" srcOrd="0" destOrd="0" presId="urn:microsoft.com/office/officeart/2008/layout/HorizontalMultiLevelHierarchy"/>
    <dgm:cxn modelId="{5818D5B9-FBA3-40C7-A9A8-56789E276D10}" type="presParOf" srcId="{240F47E2-C95B-42E1-960A-D78FADA85D31}" destId="{B327FB31-70A8-4342-8395-9E9B9FA2BC51}" srcOrd="1" destOrd="0" presId="urn:microsoft.com/office/officeart/2008/layout/HorizontalMultiLevelHierarchy"/>
    <dgm:cxn modelId="{D39CE33C-7605-4606-B84B-46C0FA5D0840}" type="presParOf" srcId="{3FEF8DCA-D0EF-44A1-8C51-C8B78C8F744E}" destId="{95F7B479-9716-4A68-84B5-6AEA7E371EB6}" srcOrd="6" destOrd="0" presId="urn:microsoft.com/office/officeart/2008/layout/HorizontalMultiLevelHierarchy"/>
    <dgm:cxn modelId="{93A8543A-62D5-4B7B-ADB0-2ECE6E566502}" type="presParOf" srcId="{95F7B479-9716-4A68-84B5-6AEA7E371EB6}" destId="{6AB2B3AB-933E-47A3-8E17-FF350733F95A}" srcOrd="0" destOrd="0" presId="urn:microsoft.com/office/officeart/2008/layout/HorizontalMultiLevelHierarchy"/>
    <dgm:cxn modelId="{FC975A21-A495-4064-9FBE-DA76B2E0164D}" type="presParOf" srcId="{3FEF8DCA-D0EF-44A1-8C51-C8B78C8F744E}" destId="{E03E3195-165B-499C-8B9E-3333A7364FD2}" srcOrd="7" destOrd="0" presId="urn:microsoft.com/office/officeart/2008/layout/HorizontalMultiLevelHierarchy"/>
    <dgm:cxn modelId="{1F65A9E9-47A6-4723-B462-A045D81ACCE2}" type="presParOf" srcId="{E03E3195-165B-499C-8B9E-3333A7364FD2}" destId="{339A2BE6-2AAF-4D11-99E6-70A80AA4B131}" srcOrd="0" destOrd="0" presId="urn:microsoft.com/office/officeart/2008/layout/HorizontalMultiLevelHierarchy"/>
    <dgm:cxn modelId="{B088A1D4-3AD8-4516-94AA-44ACBE57A454}" type="presParOf" srcId="{E03E3195-165B-499C-8B9E-3333A7364FD2}" destId="{C1D1BC78-48DD-4AB2-B92E-A656D0D968DD}" srcOrd="1" destOrd="0" presId="urn:microsoft.com/office/officeart/2008/layout/HorizontalMultiLevelHierarchy"/>
    <dgm:cxn modelId="{5E0B953F-D7B6-4D00-9AA6-26D86E346509}" type="presParOf" srcId="{3FEF8DCA-D0EF-44A1-8C51-C8B78C8F744E}" destId="{DF338859-1273-4F93-85E1-8B57981A26D9}" srcOrd="8" destOrd="0" presId="urn:microsoft.com/office/officeart/2008/layout/HorizontalMultiLevelHierarchy"/>
    <dgm:cxn modelId="{83BB493A-BEAF-49D1-840E-B0B9696C70BD}" type="presParOf" srcId="{DF338859-1273-4F93-85E1-8B57981A26D9}" destId="{58B1CCB3-0ACC-48E7-8ED0-D7F3DA276F41}" srcOrd="0" destOrd="0" presId="urn:microsoft.com/office/officeart/2008/layout/HorizontalMultiLevelHierarchy"/>
    <dgm:cxn modelId="{5E7DCB51-6FC6-4DA8-AE74-BF883AA2BD3A}" type="presParOf" srcId="{3FEF8DCA-D0EF-44A1-8C51-C8B78C8F744E}" destId="{FEC76F68-DA8B-4D6C-97E2-D8CBB6DE513C}" srcOrd="9" destOrd="0" presId="urn:microsoft.com/office/officeart/2008/layout/HorizontalMultiLevelHierarchy"/>
    <dgm:cxn modelId="{B1517291-30B2-4E4D-884C-CF66C8382336}" type="presParOf" srcId="{FEC76F68-DA8B-4D6C-97E2-D8CBB6DE513C}" destId="{E9B18F3F-D612-40BC-9002-1FF8759700A5}" srcOrd="0" destOrd="0" presId="urn:microsoft.com/office/officeart/2008/layout/HorizontalMultiLevelHierarchy"/>
    <dgm:cxn modelId="{F6BACBD6-1658-4EB0-9563-A98BFDC7A6A7}" type="presParOf" srcId="{FEC76F68-DA8B-4D6C-97E2-D8CBB6DE513C}" destId="{525A6C26-CDA3-4F41-9C15-A9FC17DA807A}" srcOrd="1" destOrd="0" presId="urn:microsoft.com/office/officeart/2008/layout/HorizontalMultiLevelHierarchy"/>
    <dgm:cxn modelId="{7FACDC9A-44FB-4819-B4A8-0AC351B20941}" type="presParOf" srcId="{3FEF8DCA-D0EF-44A1-8C51-C8B78C8F744E}" destId="{2ECE053F-4498-4C3A-A7E8-78385637F168}" srcOrd="10" destOrd="0" presId="urn:microsoft.com/office/officeart/2008/layout/HorizontalMultiLevelHierarchy"/>
    <dgm:cxn modelId="{49100206-527B-4BF7-A601-82AF1B828643}" type="presParOf" srcId="{2ECE053F-4498-4C3A-A7E8-78385637F168}" destId="{C686816E-3C80-4041-9063-08EAD677B8EC}" srcOrd="0" destOrd="0" presId="urn:microsoft.com/office/officeart/2008/layout/HorizontalMultiLevelHierarchy"/>
    <dgm:cxn modelId="{7A8110C5-39AD-434B-BD76-2A22C16D8735}" type="presParOf" srcId="{3FEF8DCA-D0EF-44A1-8C51-C8B78C8F744E}" destId="{17236D6C-8A53-46D9-A7ED-F4FA1154DF4D}" srcOrd="11" destOrd="0" presId="urn:microsoft.com/office/officeart/2008/layout/HorizontalMultiLevelHierarchy"/>
    <dgm:cxn modelId="{E5A8DB7D-5C15-44BB-93B2-3FCF04462617}" type="presParOf" srcId="{17236D6C-8A53-46D9-A7ED-F4FA1154DF4D}" destId="{E442A0A5-9A2F-4947-A30B-853CF001773A}" srcOrd="0" destOrd="0" presId="urn:microsoft.com/office/officeart/2008/layout/HorizontalMultiLevelHierarchy"/>
    <dgm:cxn modelId="{14475518-75CE-4666-9962-CEB9A200FA12}" type="presParOf" srcId="{17236D6C-8A53-46D9-A7ED-F4FA1154DF4D}" destId="{733C3A30-9BB3-4733-8A29-9E012EE7FB18}" srcOrd="1" destOrd="0" presId="urn:microsoft.com/office/officeart/2008/layout/HorizontalMultiLevelHierarchy"/>
    <dgm:cxn modelId="{161DFAAF-C855-4947-97C5-31FF351A0947}" type="presParOf" srcId="{3FEF8DCA-D0EF-44A1-8C51-C8B78C8F744E}" destId="{168CC3C1-7A70-43DA-BF16-DD92562C6FD2}" srcOrd="12" destOrd="0" presId="urn:microsoft.com/office/officeart/2008/layout/HorizontalMultiLevelHierarchy"/>
    <dgm:cxn modelId="{3C92AA31-AB37-46C6-9829-F3714A1F620B}" type="presParOf" srcId="{168CC3C1-7A70-43DA-BF16-DD92562C6FD2}" destId="{7027D156-1C52-4225-B03F-CDA4E86ADE31}" srcOrd="0" destOrd="0" presId="urn:microsoft.com/office/officeart/2008/layout/HorizontalMultiLevelHierarchy"/>
    <dgm:cxn modelId="{087BE1DB-738D-475F-B418-64B547730849}" type="presParOf" srcId="{3FEF8DCA-D0EF-44A1-8C51-C8B78C8F744E}" destId="{84B4E465-4F2F-42C7-BA1D-087BE1EA0430}" srcOrd="13" destOrd="0" presId="urn:microsoft.com/office/officeart/2008/layout/HorizontalMultiLevelHierarchy"/>
    <dgm:cxn modelId="{6276C4FC-8012-475B-B9B3-9E8992DFABB2}" type="presParOf" srcId="{84B4E465-4F2F-42C7-BA1D-087BE1EA0430}" destId="{C2819078-EB95-4A29-866C-3E80D9E04872}" srcOrd="0" destOrd="0" presId="urn:microsoft.com/office/officeart/2008/layout/HorizontalMultiLevelHierarchy"/>
    <dgm:cxn modelId="{4A1536AB-23F6-4EF5-AE0E-F3BF6CDEA6C1}" type="presParOf" srcId="{84B4E465-4F2F-42C7-BA1D-087BE1EA0430}" destId="{1AA4610A-27E7-436B-9C33-2D97F8767FD7}" srcOrd="1" destOrd="0" presId="urn:microsoft.com/office/officeart/2008/layout/HorizontalMultiLevelHierarchy"/>
    <dgm:cxn modelId="{858149EA-51AA-4B85-A36E-DD6ACC269834}" type="presParOf" srcId="{1AC2E3FB-C91D-41D5-92D1-034E5243BD85}" destId="{45B43D9E-F811-4698-92C6-C12DA07545EC}" srcOrd="10" destOrd="0" presId="urn:microsoft.com/office/officeart/2008/layout/HorizontalMultiLevelHierarchy"/>
    <dgm:cxn modelId="{DED4D53A-3960-4B3B-BAE4-77DC6DF699D7}" type="presParOf" srcId="{45B43D9E-F811-4698-92C6-C12DA07545EC}" destId="{341A37CC-99A5-4A75-A8A0-E7D484E8C492}" srcOrd="0" destOrd="0" presId="urn:microsoft.com/office/officeart/2008/layout/HorizontalMultiLevelHierarchy"/>
    <dgm:cxn modelId="{07B17EB2-BF8B-47E2-B4A1-75C5D782F6C4}" type="presParOf" srcId="{1AC2E3FB-C91D-41D5-92D1-034E5243BD85}" destId="{5BF837AC-6D67-4F76-9E87-CDBCDCE895A6}" srcOrd="11" destOrd="0" presId="urn:microsoft.com/office/officeart/2008/layout/HorizontalMultiLevelHierarchy"/>
    <dgm:cxn modelId="{4B97974E-DBB7-4B02-BB11-8D95B3BFC394}" type="presParOf" srcId="{5BF837AC-6D67-4F76-9E87-CDBCDCE895A6}" destId="{A522BC87-BE4A-4644-B86D-A2A3286354DD}" srcOrd="0" destOrd="0" presId="urn:microsoft.com/office/officeart/2008/layout/HorizontalMultiLevelHierarchy"/>
    <dgm:cxn modelId="{EFE6C14D-C918-4342-81AA-F93E6C80689F}" type="presParOf" srcId="{5BF837AC-6D67-4F76-9E87-CDBCDCE895A6}" destId="{16F8E5F9-0AAD-49E9-8400-CCA3177DAB76}" srcOrd="1" destOrd="0" presId="urn:microsoft.com/office/officeart/2008/layout/HorizontalMultiLevelHierarchy"/>
    <dgm:cxn modelId="{25F9D593-1974-4246-8A9E-8D2F5D13F6E2}" type="presParOf" srcId="{16F8E5F9-0AAD-49E9-8400-CCA3177DAB76}" destId="{2F8E96BA-189C-4455-A8B9-818163DCA24C}" srcOrd="0" destOrd="0" presId="urn:microsoft.com/office/officeart/2008/layout/HorizontalMultiLevelHierarchy"/>
    <dgm:cxn modelId="{EE6426D8-FDF3-4544-8832-3ED6F5D110C6}" type="presParOf" srcId="{2F8E96BA-189C-4455-A8B9-818163DCA24C}" destId="{24D1F510-C272-4C4B-9C80-B1903BAEAB6A}" srcOrd="0" destOrd="0" presId="urn:microsoft.com/office/officeart/2008/layout/HorizontalMultiLevelHierarchy"/>
    <dgm:cxn modelId="{455A749E-48C9-478A-9A88-5B059F913FD1}" type="presParOf" srcId="{16F8E5F9-0AAD-49E9-8400-CCA3177DAB76}" destId="{F7682C59-E1F8-4CD7-BC7D-4A528164D939}" srcOrd="1" destOrd="0" presId="urn:microsoft.com/office/officeart/2008/layout/HorizontalMultiLevelHierarchy"/>
    <dgm:cxn modelId="{D3ECE4F5-0579-441F-B514-478424BE78C8}" type="presParOf" srcId="{F7682C59-E1F8-4CD7-BC7D-4A528164D939}" destId="{3531662C-B0F6-48DF-A198-5734A242F80B}" srcOrd="0" destOrd="0" presId="urn:microsoft.com/office/officeart/2008/layout/HorizontalMultiLevelHierarchy"/>
    <dgm:cxn modelId="{3F10DC33-0B0C-4C25-9415-8E9943C59799}" type="presParOf" srcId="{F7682C59-E1F8-4CD7-BC7D-4A528164D939}" destId="{DAC82FDF-8F57-4D09-8A55-5F7C4B89B9C5}" srcOrd="1" destOrd="0" presId="urn:microsoft.com/office/officeart/2008/layout/HorizontalMultiLevelHierarchy"/>
    <dgm:cxn modelId="{E6A75535-3FB8-4C4A-B3B6-21E0C3207562}" type="presParOf" srcId="{16F8E5F9-0AAD-49E9-8400-CCA3177DAB76}" destId="{2496FE1E-B80C-4C54-BEB5-D8D08FA29EE0}" srcOrd="2" destOrd="0" presId="urn:microsoft.com/office/officeart/2008/layout/HorizontalMultiLevelHierarchy"/>
    <dgm:cxn modelId="{F4114B1C-A8FC-4A78-85AC-C5F8DF3AA932}" type="presParOf" srcId="{2496FE1E-B80C-4C54-BEB5-D8D08FA29EE0}" destId="{C32A8D1F-8129-4172-AF6B-02FE4E40B2FC}" srcOrd="0" destOrd="0" presId="urn:microsoft.com/office/officeart/2008/layout/HorizontalMultiLevelHierarchy"/>
    <dgm:cxn modelId="{0292E612-0B12-4B44-A20E-A5AB036B30F6}" type="presParOf" srcId="{16F8E5F9-0AAD-49E9-8400-CCA3177DAB76}" destId="{220F29CF-8C51-414B-8FAC-B86920CC0AE3}" srcOrd="3" destOrd="0" presId="urn:microsoft.com/office/officeart/2008/layout/HorizontalMultiLevelHierarchy"/>
    <dgm:cxn modelId="{E0A77AF3-A9D0-497C-B4D7-D6F5FF3FC33A}" type="presParOf" srcId="{220F29CF-8C51-414B-8FAC-B86920CC0AE3}" destId="{2DE60FE5-2613-4BD3-B4E8-2F38CD6471D6}" srcOrd="0" destOrd="0" presId="urn:microsoft.com/office/officeart/2008/layout/HorizontalMultiLevelHierarchy"/>
    <dgm:cxn modelId="{CE8CE4FB-1A44-4B13-AEAF-82DB56B57D18}" type="presParOf" srcId="{220F29CF-8C51-414B-8FAC-B86920CC0AE3}" destId="{E2BB997D-08BF-435D-AD80-A286DD5FBFF1}" srcOrd="1" destOrd="0" presId="urn:microsoft.com/office/officeart/2008/layout/HorizontalMultiLevelHierarchy"/>
    <dgm:cxn modelId="{34D4B5F3-A5AB-46DA-B46F-DA23FB17F31B}" type="presParOf" srcId="{16F8E5F9-0AAD-49E9-8400-CCA3177DAB76}" destId="{B22A8DF7-2103-464D-BA80-3D5B2F556342}" srcOrd="4" destOrd="0" presId="urn:microsoft.com/office/officeart/2008/layout/HorizontalMultiLevelHierarchy"/>
    <dgm:cxn modelId="{1B368641-5F93-4E83-94BE-DC0E2A03A9C3}" type="presParOf" srcId="{B22A8DF7-2103-464D-BA80-3D5B2F556342}" destId="{F4A7FE9C-FD7B-4748-94A9-D08ACB237A32}" srcOrd="0" destOrd="0" presId="urn:microsoft.com/office/officeart/2008/layout/HorizontalMultiLevelHierarchy"/>
    <dgm:cxn modelId="{B514C255-663D-419A-B2F1-9CB4A206F612}" type="presParOf" srcId="{16F8E5F9-0AAD-49E9-8400-CCA3177DAB76}" destId="{834E6D1B-A5F6-43F6-A1D1-4DFCDA621689}" srcOrd="5" destOrd="0" presId="urn:microsoft.com/office/officeart/2008/layout/HorizontalMultiLevelHierarchy"/>
    <dgm:cxn modelId="{BF3E6273-7204-42AB-A3BC-1E71CB58052D}" type="presParOf" srcId="{834E6D1B-A5F6-43F6-A1D1-4DFCDA621689}" destId="{4248AFAE-9906-4136-825E-4796562011C9}" srcOrd="0" destOrd="0" presId="urn:microsoft.com/office/officeart/2008/layout/HorizontalMultiLevelHierarchy"/>
    <dgm:cxn modelId="{F7FB607E-D952-493C-86A7-EBD95617F818}" type="presParOf" srcId="{834E6D1B-A5F6-43F6-A1D1-4DFCDA621689}" destId="{7A599499-DD78-445F-B637-60E5B430EF38}" srcOrd="1" destOrd="0" presId="urn:microsoft.com/office/officeart/2008/layout/HorizontalMultiLevelHierarchy"/>
    <dgm:cxn modelId="{B3DD6187-5044-4619-A814-FCDCA191B40C}" type="presParOf" srcId="{16F8E5F9-0AAD-49E9-8400-CCA3177DAB76}" destId="{00DD0A78-F273-4E0E-BA49-8A9109237551}" srcOrd="6" destOrd="0" presId="urn:microsoft.com/office/officeart/2008/layout/HorizontalMultiLevelHierarchy"/>
    <dgm:cxn modelId="{1FF24D20-9562-45EC-8C28-1CAFF3E18B7B}" type="presParOf" srcId="{00DD0A78-F273-4E0E-BA49-8A9109237551}" destId="{B8E878D5-E52B-4280-A984-642080A4D380}" srcOrd="0" destOrd="0" presId="urn:microsoft.com/office/officeart/2008/layout/HorizontalMultiLevelHierarchy"/>
    <dgm:cxn modelId="{2DF64922-A0D9-4562-91AA-4152A32EFB37}" type="presParOf" srcId="{16F8E5F9-0AAD-49E9-8400-CCA3177DAB76}" destId="{CF24AA90-6384-4D97-B890-B468A79BAD84}" srcOrd="7" destOrd="0" presId="urn:microsoft.com/office/officeart/2008/layout/HorizontalMultiLevelHierarchy"/>
    <dgm:cxn modelId="{F295C9CA-7F43-48CA-BE62-480B09455F43}" type="presParOf" srcId="{CF24AA90-6384-4D97-B890-B468A79BAD84}" destId="{D2EF3EEC-35F9-440D-A6EA-8DBD454886B6}" srcOrd="0" destOrd="0" presId="urn:microsoft.com/office/officeart/2008/layout/HorizontalMultiLevelHierarchy"/>
    <dgm:cxn modelId="{E92949F9-3483-4016-A00B-91AE12870468}" type="presParOf" srcId="{CF24AA90-6384-4D97-B890-B468A79BAD84}" destId="{7C4AFBC4-EB13-49FB-AB8A-72D1A3D07F22}" srcOrd="1" destOrd="0" presId="urn:microsoft.com/office/officeart/2008/layout/HorizontalMultiLevelHierarchy"/>
    <dgm:cxn modelId="{631D02AB-A2DD-48CE-9A7D-EDB8A96430AC}" type="presParOf" srcId="{1AC2E3FB-C91D-41D5-92D1-034E5243BD85}" destId="{E9EE90EB-B431-471D-B4B7-5E7B712F97F1}" srcOrd="12" destOrd="0" presId="urn:microsoft.com/office/officeart/2008/layout/HorizontalMultiLevelHierarchy"/>
    <dgm:cxn modelId="{9968A137-CCD6-49DC-B68F-64EA44D1D22F}" type="presParOf" srcId="{E9EE90EB-B431-471D-B4B7-5E7B712F97F1}" destId="{9ECF4F38-D2AB-439E-B86A-A9E50A4AEBD6}" srcOrd="0" destOrd="0" presId="urn:microsoft.com/office/officeart/2008/layout/HorizontalMultiLevelHierarchy"/>
    <dgm:cxn modelId="{7A427CA3-8F5D-4C56-AE26-6C66FD1D7C68}" type="presParOf" srcId="{1AC2E3FB-C91D-41D5-92D1-034E5243BD85}" destId="{95CB2D78-05EC-446A-8742-FE3051C616B5}" srcOrd="13" destOrd="0" presId="urn:microsoft.com/office/officeart/2008/layout/HorizontalMultiLevelHierarchy"/>
    <dgm:cxn modelId="{530E625A-95CC-40DF-AE19-B5C5E09ADADF}" type="presParOf" srcId="{95CB2D78-05EC-446A-8742-FE3051C616B5}" destId="{3B1649A9-5CE6-4772-8EE9-71AD08371888}" srcOrd="0" destOrd="0" presId="urn:microsoft.com/office/officeart/2008/layout/HorizontalMultiLevelHierarchy"/>
    <dgm:cxn modelId="{DC368F04-E024-40B0-B78B-EAF0AF38E226}" type="presParOf" srcId="{95CB2D78-05EC-446A-8742-FE3051C616B5}" destId="{4478796C-309B-4325-BA12-084C490F54FA}"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5827AD-AA89-4610-A3C8-6660A90829A5}" type="doc">
      <dgm:prSet loTypeId="urn:microsoft.com/office/officeart/2005/8/layout/orgChart1" loCatId="hierarchy" qsTypeId="urn:microsoft.com/office/officeart/2005/8/quickstyle/simple4" qsCatId="simple" csTypeId="urn:microsoft.com/office/officeart/2005/8/colors/colorful1" csCatId="colorful" phldr="1"/>
      <dgm:spPr/>
      <dgm:t>
        <a:bodyPr/>
        <a:lstStyle/>
        <a:p>
          <a:endParaRPr lang="zh-TW" altLang="en-US"/>
        </a:p>
      </dgm:t>
    </dgm:pt>
    <dgm:pt modelId="{A79F333A-5067-4A83-8132-3CA555ECF59A}">
      <dgm:prSet custT="1"/>
      <dgm:spPr/>
      <dgm:t>
        <a:bodyPr/>
        <a:lstStyle/>
        <a:p>
          <a:r>
            <a:rPr lang="zh-TW" altLang="en-US" sz="1050" smtClean="0">
              <a:latin typeface="微軟正黑體" pitchFamily="34" charset="-120"/>
              <a:ea typeface="微軟正黑體" pitchFamily="34" charset="-120"/>
            </a:rPr>
            <a:t>桃園水情</a:t>
          </a:r>
          <a:r>
            <a:rPr lang="en-US" altLang="en-US" sz="1050" smtClean="0">
              <a:latin typeface="微軟正黑體" pitchFamily="34" charset="-120"/>
              <a:ea typeface="微軟正黑體" pitchFamily="34" charset="-120"/>
            </a:rPr>
            <a:t>APP</a:t>
          </a:r>
          <a:endParaRPr lang="zh-TW" altLang="en-US" sz="1050" dirty="0" smtClean="0">
            <a:latin typeface="微軟正黑體" pitchFamily="34" charset="-120"/>
            <a:ea typeface="微軟正黑體" pitchFamily="34" charset="-120"/>
          </a:endParaRPr>
        </a:p>
      </dgm:t>
    </dgm:pt>
    <dgm:pt modelId="{D99118E1-40B0-429D-9F82-4B714D029565}" type="parTrans" cxnId="{2F6A7BB0-21A0-46F4-A358-4D4293365E54}">
      <dgm:prSet/>
      <dgm:spPr/>
      <dgm:t>
        <a:bodyPr/>
        <a:lstStyle/>
        <a:p>
          <a:endParaRPr lang="zh-TW" altLang="en-US" sz="3200">
            <a:solidFill>
              <a:schemeClr val="tx1"/>
            </a:solidFill>
            <a:latin typeface="微軟正黑體" pitchFamily="34" charset="-120"/>
            <a:ea typeface="微軟正黑體" pitchFamily="34" charset="-120"/>
          </a:endParaRPr>
        </a:p>
      </dgm:t>
    </dgm:pt>
    <dgm:pt modelId="{97F4FBC7-B925-4E4A-B10B-BE0AB95C3F54}" type="sibTrans" cxnId="{2F6A7BB0-21A0-46F4-A358-4D4293365E54}">
      <dgm:prSet/>
      <dgm:spPr/>
      <dgm:t>
        <a:bodyPr/>
        <a:lstStyle/>
        <a:p>
          <a:endParaRPr lang="zh-TW" altLang="en-US"/>
        </a:p>
      </dgm:t>
    </dgm:pt>
    <dgm:pt modelId="{047A75B3-D552-4D2B-94B0-2D6A1ED706A1}">
      <dgm:prSet custT="1"/>
      <dgm:spPr/>
      <dgm:t>
        <a:bodyPr/>
        <a:lstStyle/>
        <a:p>
          <a:r>
            <a:rPr lang="zh-TW" altLang="en-US" sz="1050" dirty="0" smtClean="0">
              <a:latin typeface="微軟正黑體" pitchFamily="34" charset="-120"/>
              <a:ea typeface="微軟正黑體" pitchFamily="34" charset="-120"/>
            </a:rPr>
            <a:t>個人主頁</a:t>
          </a:r>
        </a:p>
      </dgm:t>
    </dgm:pt>
    <dgm:pt modelId="{ADAF488D-C872-4546-B219-BBB94873966D}" type="parTrans" cxnId="{7607FF09-2951-4A23-B6E5-E08F03F3BA20}">
      <dgm:prSet/>
      <dgm:spPr/>
      <dgm:t>
        <a:bodyPr/>
        <a:lstStyle/>
        <a:p>
          <a:endParaRPr lang="zh-TW" altLang="en-US"/>
        </a:p>
      </dgm:t>
    </dgm:pt>
    <dgm:pt modelId="{288CBCFE-901B-4993-AC0D-BEF6925046ED}" type="sibTrans" cxnId="{7607FF09-2951-4A23-B6E5-E08F03F3BA20}">
      <dgm:prSet/>
      <dgm:spPr/>
      <dgm:t>
        <a:bodyPr/>
        <a:lstStyle/>
        <a:p>
          <a:endParaRPr lang="zh-TW" altLang="en-US"/>
        </a:p>
      </dgm:t>
    </dgm:pt>
    <dgm:pt modelId="{187998EA-10E6-4BE3-AA6C-2D231F54BE2B}">
      <dgm:prSet custT="1"/>
      <dgm:spPr/>
      <dgm:t>
        <a:bodyPr/>
        <a:lstStyle/>
        <a:p>
          <a:r>
            <a:rPr lang="zh-TW" altLang="en-US" sz="1050" dirty="0" smtClean="0">
              <a:latin typeface="微軟正黑體" pitchFamily="34" charset="-120"/>
              <a:ea typeface="微軟正黑體" pitchFamily="34" charset="-120"/>
            </a:rPr>
            <a:t>最近避難場所、醫院</a:t>
          </a:r>
        </a:p>
      </dgm:t>
    </dgm:pt>
    <dgm:pt modelId="{F74ACF78-CDD6-4638-ADC7-35F6A13D9137}" type="parTrans" cxnId="{38B2E7F8-C27F-4EA1-8C4D-8C7AC5BB99B4}">
      <dgm:prSet/>
      <dgm:spPr/>
      <dgm:t>
        <a:bodyPr/>
        <a:lstStyle/>
        <a:p>
          <a:endParaRPr lang="zh-TW" altLang="en-US"/>
        </a:p>
      </dgm:t>
    </dgm:pt>
    <dgm:pt modelId="{0C88EED0-51D1-44D9-8617-7D9B9093BC63}" type="sibTrans" cxnId="{38B2E7F8-C27F-4EA1-8C4D-8C7AC5BB99B4}">
      <dgm:prSet/>
      <dgm:spPr/>
      <dgm:t>
        <a:bodyPr/>
        <a:lstStyle/>
        <a:p>
          <a:endParaRPr lang="zh-TW" altLang="en-US"/>
        </a:p>
      </dgm:t>
    </dgm:pt>
    <dgm:pt modelId="{8B2783B9-EB95-4717-B9EE-9B283B37DCC5}">
      <dgm:prSet custT="1"/>
      <dgm:spPr/>
      <dgm:t>
        <a:bodyPr/>
        <a:lstStyle/>
        <a:p>
          <a:r>
            <a:rPr lang="zh-TW" altLang="en-US" sz="1050" dirty="0" smtClean="0">
              <a:latin typeface="微軟正黑體" pitchFamily="34" charset="-120"/>
              <a:ea typeface="微軟正黑體" pitchFamily="34" charset="-120"/>
            </a:rPr>
            <a:t>目前所在行政區</a:t>
          </a:r>
        </a:p>
      </dgm:t>
    </dgm:pt>
    <dgm:pt modelId="{D6E5D969-1A52-4814-B684-F615054E77EA}" type="parTrans" cxnId="{36029CA1-BC81-49DC-B4EE-3B51E5857281}">
      <dgm:prSet/>
      <dgm:spPr/>
      <dgm:t>
        <a:bodyPr/>
        <a:lstStyle/>
        <a:p>
          <a:endParaRPr lang="zh-TW" altLang="en-US"/>
        </a:p>
      </dgm:t>
    </dgm:pt>
    <dgm:pt modelId="{6EAEEC60-B2C8-40D4-8F5A-3E5082C8A34A}" type="sibTrans" cxnId="{36029CA1-BC81-49DC-B4EE-3B51E5857281}">
      <dgm:prSet/>
      <dgm:spPr/>
      <dgm:t>
        <a:bodyPr/>
        <a:lstStyle/>
        <a:p>
          <a:endParaRPr lang="zh-TW" altLang="en-US"/>
        </a:p>
      </dgm:t>
    </dgm:pt>
    <dgm:pt modelId="{3FA32D6E-94E2-4BA5-BA7A-551013494498}">
      <dgm:prSet custT="1"/>
      <dgm:spPr/>
      <dgm:t>
        <a:bodyPr/>
        <a:lstStyle/>
        <a:p>
          <a:r>
            <a:rPr lang="zh-TW" altLang="en-US" sz="1050" dirty="0" smtClean="0">
              <a:latin typeface="微軟正黑體" pitchFamily="34" charset="-120"/>
              <a:ea typeface="微軟正黑體" pitchFamily="34" charset="-120"/>
            </a:rPr>
            <a:t>災情通報</a:t>
          </a:r>
        </a:p>
      </dgm:t>
    </dgm:pt>
    <dgm:pt modelId="{76A40250-1B4B-4B41-8710-FC333742283D}" type="parTrans" cxnId="{B3914509-DB9C-4DF5-8F98-001464F945D4}">
      <dgm:prSet/>
      <dgm:spPr/>
      <dgm:t>
        <a:bodyPr/>
        <a:lstStyle/>
        <a:p>
          <a:endParaRPr lang="zh-TW" altLang="en-US"/>
        </a:p>
      </dgm:t>
    </dgm:pt>
    <dgm:pt modelId="{BB6B13F6-5326-4D95-A97B-D309BD4D835C}" type="sibTrans" cxnId="{B3914509-DB9C-4DF5-8F98-001464F945D4}">
      <dgm:prSet/>
      <dgm:spPr/>
      <dgm:t>
        <a:bodyPr/>
        <a:lstStyle/>
        <a:p>
          <a:endParaRPr lang="zh-TW" altLang="en-US"/>
        </a:p>
      </dgm:t>
    </dgm:pt>
    <dgm:pt modelId="{6B345622-C01D-4E32-A5E6-FAA899452152}">
      <dgm:prSet custT="1"/>
      <dgm:spPr/>
      <dgm:t>
        <a:bodyPr/>
        <a:lstStyle/>
        <a:p>
          <a:r>
            <a:rPr lang="zh-TW" altLang="en-US" sz="1050" dirty="0" smtClean="0">
              <a:latin typeface="微軟正黑體" pitchFamily="34" charset="-120"/>
              <a:ea typeface="微軟正黑體" pitchFamily="34" charset="-120"/>
            </a:rPr>
            <a:t>最新消息</a:t>
          </a:r>
        </a:p>
      </dgm:t>
    </dgm:pt>
    <dgm:pt modelId="{7E55E234-E93F-4333-BCD8-63B714D50965}" type="parTrans" cxnId="{841865CA-E136-43A3-B6DD-AFCCB4EF7526}">
      <dgm:prSet/>
      <dgm:spPr/>
      <dgm:t>
        <a:bodyPr/>
        <a:lstStyle/>
        <a:p>
          <a:endParaRPr lang="zh-TW" altLang="en-US"/>
        </a:p>
      </dgm:t>
    </dgm:pt>
    <dgm:pt modelId="{BDADDFDF-6B1A-4720-BAFD-1EEC14C9394E}" type="sibTrans" cxnId="{841865CA-E136-43A3-B6DD-AFCCB4EF7526}">
      <dgm:prSet/>
      <dgm:spPr/>
      <dgm:t>
        <a:bodyPr/>
        <a:lstStyle/>
        <a:p>
          <a:endParaRPr lang="zh-TW" altLang="en-US"/>
        </a:p>
      </dgm:t>
    </dgm:pt>
    <dgm:pt modelId="{AF5DFC5F-00AE-4F97-9434-369AAF956B4B}">
      <dgm:prSet custT="1"/>
      <dgm:spPr/>
      <dgm:t>
        <a:bodyPr/>
        <a:lstStyle/>
        <a:p>
          <a:r>
            <a:rPr lang="zh-TW" altLang="en-US" sz="1050" dirty="0" smtClean="0">
              <a:latin typeface="微軟正黑體" pitchFamily="34" charset="-120"/>
              <a:ea typeface="微軟正黑體" pitchFamily="34" charset="-120"/>
            </a:rPr>
            <a:t>資料查詢</a:t>
          </a:r>
        </a:p>
      </dgm:t>
    </dgm:pt>
    <dgm:pt modelId="{F4E0155C-2A09-4931-BEF9-67F5740629A5}" type="parTrans" cxnId="{144E3323-AEEA-4D93-B443-D9925754D16C}">
      <dgm:prSet/>
      <dgm:spPr/>
      <dgm:t>
        <a:bodyPr/>
        <a:lstStyle/>
        <a:p>
          <a:endParaRPr lang="zh-TW" altLang="en-US"/>
        </a:p>
      </dgm:t>
    </dgm:pt>
    <dgm:pt modelId="{6D99E2A2-9B76-4C0A-BC40-C8DC8BD53171}" type="sibTrans" cxnId="{144E3323-AEEA-4D93-B443-D9925754D16C}">
      <dgm:prSet/>
      <dgm:spPr/>
      <dgm:t>
        <a:bodyPr/>
        <a:lstStyle/>
        <a:p>
          <a:endParaRPr lang="zh-TW" altLang="en-US"/>
        </a:p>
      </dgm:t>
    </dgm:pt>
    <dgm:pt modelId="{3B2A5711-3694-4B72-B616-DBA1A5774635}">
      <dgm:prSet custT="1"/>
      <dgm:spPr/>
      <dgm:t>
        <a:bodyPr/>
        <a:lstStyle/>
        <a:p>
          <a:r>
            <a:rPr lang="zh-TW" altLang="en-US" sz="1050" dirty="0" smtClean="0">
              <a:latin typeface="微軟正黑體" pitchFamily="34" charset="-120"/>
              <a:ea typeface="微軟正黑體" pitchFamily="34" charset="-120"/>
            </a:rPr>
            <a:t>土石流</a:t>
          </a:r>
        </a:p>
      </dgm:t>
    </dgm:pt>
    <dgm:pt modelId="{6408D7F9-47DA-4510-93F6-09D92B7A7F1F}" type="parTrans" cxnId="{F6A19DA0-1F3A-4F40-AA6A-B4F01C37E1E7}">
      <dgm:prSet/>
      <dgm:spPr/>
      <dgm:t>
        <a:bodyPr/>
        <a:lstStyle/>
        <a:p>
          <a:endParaRPr lang="zh-TW" altLang="en-US"/>
        </a:p>
      </dgm:t>
    </dgm:pt>
    <dgm:pt modelId="{BC95949D-C426-4B05-ADC2-A3286138AF70}" type="sibTrans" cxnId="{F6A19DA0-1F3A-4F40-AA6A-B4F01C37E1E7}">
      <dgm:prSet/>
      <dgm:spPr/>
      <dgm:t>
        <a:bodyPr/>
        <a:lstStyle/>
        <a:p>
          <a:endParaRPr lang="zh-TW" altLang="en-US"/>
        </a:p>
      </dgm:t>
    </dgm:pt>
    <dgm:pt modelId="{E681CC8D-4ECA-41B0-8CDA-E0D5005E32DE}">
      <dgm:prSet custT="1"/>
      <dgm:spPr/>
      <dgm:t>
        <a:bodyPr/>
        <a:lstStyle/>
        <a:p>
          <a:r>
            <a:rPr lang="zh-TW" altLang="en-US" sz="1050" dirty="0" smtClean="0">
              <a:latin typeface="微軟正黑體" pitchFamily="34" charset="-120"/>
              <a:ea typeface="微軟正黑體" pitchFamily="34" charset="-120"/>
            </a:rPr>
            <a:t>水情</a:t>
          </a:r>
        </a:p>
      </dgm:t>
    </dgm:pt>
    <dgm:pt modelId="{D9DBC508-91A1-44C1-AEBC-F39E2D414619}" type="parTrans" cxnId="{58C86B57-980C-4375-8E2D-955D754E401C}">
      <dgm:prSet/>
      <dgm:spPr/>
      <dgm:t>
        <a:bodyPr/>
        <a:lstStyle/>
        <a:p>
          <a:endParaRPr lang="zh-TW" altLang="en-US"/>
        </a:p>
      </dgm:t>
    </dgm:pt>
    <dgm:pt modelId="{3D5ED423-61EE-4267-B415-1D96D6D15C71}" type="sibTrans" cxnId="{58C86B57-980C-4375-8E2D-955D754E401C}">
      <dgm:prSet/>
      <dgm:spPr/>
      <dgm:t>
        <a:bodyPr/>
        <a:lstStyle/>
        <a:p>
          <a:endParaRPr lang="zh-TW" altLang="en-US"/>
        </a:p>
      </dgm:t>
    </dgm:pt>
    <dgm:pt modelId="{8F616D71-A543-463F-8C99-8D85482B217E}">
      <dgm:prSet custT="1"/>
      <dgm:spPr/>
      <dgm:t>
        <a:bodyPr/>
        <a:lstStyle/>
        <a:p>
          <a:r>
            <a:rPr lang="zh-TW" altLang="en-US" sz="1050" dirty="0" smtClean="0">
              <a:latin typeface="微軟正黑體" pitchFamily="34" charset="-120"/>
              <a:ea typeface="微軟正黑體" pitchFamily="34" charset="-120"/>
            </a:rPr>
            <a:t>水庫水位與洩洪資訊</a:t>
          </a:r>
        </a:p>
      </dgm:t>
    </dgm:pt>
    <dgm:pt modelId="{768F025A-3AAD-4D4E-A595-BB57768A71CF}" type="parTrans" cxnId="{79215FB0-C668-4659-A70B-2E7C968BEF13}">
      <dgm:prSet/>
      <dgm:spPr/>
      <dgm:t>
        <a:bodyPr/>
        <a:lstStyle/>
        <a:p>
          <a:endParaRPr lang="zh-TW" altLang="en-US"/>
        </a:p>
      </dgm:t>
    </dgm:pt>
    <dgm:pt modelId="{87FD5F6F-1577-451F-9AEB-BA941C39994B}" type="sibTrans" cxnId="{79215FB0-C668-4659-A70B-2E7C968BEF13}">
      <dgm:prSet/>
      <dgm:spPr/>
      <dgm:t>
        <a:bodyPr/>
        <a:lstStyle/>
        <a:p>
          <a:endParaRPr lang="zh-TW" altLang="en-US"/>
        </a:p>
      </dgm:t>
    </dgm:pt>
    <dgm:pt modelId="{A3376321-7F6A-42E6-A954-A30FC5A53593}">
      <dgm:prSet custT="1"/>
      <dgm:spPr/>
      <dgm:t>
        <a:bodyPr/>
        <a:lstStyle/>
        <a:p>
          <a:r>
            <a:rPr lang="zh-TW" altLang="en-US" sz="1050" dirty="0" smtClean="0">
              <a:latin typeface="微軟正黑體" pitchFamily="34" charset="-120"/>
              <a:ea typeface="微軟正黑體" pitchFamily="34" charset="-120"/>
            </a:rPr>
            <a:t>雨量警戒資訊</a:t>
          </a:r>
        </a:p>
      </dgm:t>
    </dgm:pt>
    <dgm:pt modelId="{A8FC49ED-F150-4EC6-980D-64BC6037613E}" type="parTrans" cxnId="{18FFBC6F-7309-4C6E-A5F1-A06117625A5C}">
      <dgm:prSet/>
      <dgm:spPr/>
      <dgm:t>
        <a:bodyPr/>
        <a:lstStyle/>
        <a:p>
          <a:endParaRPr lang="zh-TW" altLang="en-US"/>
        </a:p>
      </dgm:t>
    </dgm:pt>
    <dgm:pt modelId="{F8E9B58D-6D68-40B7-BE36-9101D5406D0F}" type="sibTrans" cxnId="{18FFBC6F-7309-4C6E-A5F1-A06117625A5C}">
      <dgm:prSet/>
      <dgm:spPr/>
      <dgm:t>
        <a:bodyPr/>
        <a:lstStyle/>
        <a:p>
          <a:endParaRPr lang="zh-TW" altLang="en-US"/>
        </a:p>
      </dgm:t>
    </dgm:pt>
    <dgm:pt modelId="{56D0F22A-76DA-4CE4-A214-1AB9552C8D79}">
      <dgm:prSet custT="1"/>
      <dgm:spPr/>
      <dgm:t>
        <a:bodyPr/>
        <a:lstStyle/>
        <a:p>
          <a:r>
            <a:rPr lang="zh-TW" altLang="en-US" sz="1050" dirty="0" smtClean="0">
              <a:latin typeface="微軟正黑體" pitchFamily="34" charset="-120"/>
              <a:ea typeface="微軟正黑體" pitchFamily="34" charset="-120"/>
            </a:rPr>
            <a:t>河川水位</a:t>
          </a:r>
        </a:p>
      </dgm:t>
    </dgm:pt>
    <dgm:pt modelId="{12672A74-ED16-474E-B6F3-4B04C697E82A}" type="parTrans" cxnId="{895F7005-E88E-4F24-90E3-E3671A2A6D45}">
      <dgm:prSet/>
      <dgm:spPr/>
      <dgm:t>
        <a:bodyPr/>
        <a:lstStyle/>
        <a:p>
          <a:endParaRPr lang="zh-TW" altLang="en-US"/>
        </a:p>
      </dgm:t>
    </dgm:pt>
    <dgm:pt modelId="{551BDBF7-CF2E-4EE0-A158-3470958752CC}" type="sibTrans" cxnId="{895F7005-E88E-4F24-90E3-E3671A2A6D45}">
      <dgm:prSet/>
      <dgm:spPr/>
      <dgm:t>
        <a:bodyPr/>
        <a:lstStyle/>
        <a:p>
          <a:endParaRPr lang="zh-TW" altLang="en-US"/>
        </a:p>
      </dgm:t>
    </dgm:pt>
    <dgm:pt modelId="{10D0043A-DE85-4442-B87C-6A384E3BB78D}">
      <dgm:prSet custT="1"/>
      <dgm:spPr/>
      <dgm:t>
        <a:bodyPr/>
        <a:lstStyle/>
        <a:p>
          <a:r>
            <a:rPr lang="zh-TW" altLang="en-US" sz="1050" dirty="0" smtClean="0">
              <a:latin typeface="微軟正黑體" pitchFamily="34" charset="-120"/>
              <a:ea typeface="微軟正黑體" pitchFamily="34" charset="-120"/>
            </a:rPr>
            <a:t>區排與水位站警戒資訊</a:t>
          </a:r>
        </a:p>
      </dgm:t>
    </dgm:pt>
    <dgm:pt modelId="{9F7F3EE6-A18A-4B96-9895-267C68C0CD96}" type="parTrans" cxnId="{7B875A18-6224-4913-A187-57CCA7D37A0B}">
      <dgm:prSet/>
      <dgm:spPr/>
      <dgm:t>
        <a:bodyPr/>
        <a:lstStyle/>
        <a:p>
          <a:endParaRPr lang="zh-TW" altLang="en-US"/>
        </a:p>
      </dgm:t>
    </dgm:pt>
    <dgm:pt modelId="{8336947E-C8DA-48BA-89DC-D146036C674F}" type="sibTrans" cxnId="{7B875A18-6224-4913-A187-57CCA7D37A0B}">
      <dgm:prSet/>
      <dgm:spPr/>
      <dgm:t>
        <a:bodyPr/>
        <a:lstStyle/>
        <a:p>
          <a:endParaRPr lang="zh-TW" altLang="en-US"/>
        </a:p>
      </dgm:t>
    </dgm:pt>
    <dgm:pt modelId="{5E6259B1-CA1A-4990-BB9D-690A1AABD6E6}">
      <dgm:prSet custT="1"/>
      <dgm:spPr/>
      <dgm:t>
        <a:bodyPr/>
        <a:lstStyle/>
        <a:p>
          <a:r>
            <a:rPr lang="zh-TW" altLang="en-US" sz="1050" dirty="0" smtClean="0">
              <a:latin typeface="微軟正黑體" pitchFamily="34" charset="-120"/>
              <a:ea typeface="微軟正黑體" pitchFamily="34" charset="-120"/>
            </a:rPr>
            <a:t>限水、停水資訊</a:t>
          </a:r>
        </a:p>
      </dgm:t>
    </dgm:pt>
    <dgm:pt modelId="{D6A50AFC-DB73-4C88-B1F3-984937C258ED}" type="parTrans" cxnId="{B452D7AB-6278-4BE4-8129-CAD6C26CE29E}">
      <dgm:prSet/>
      <dgm:spPr/>
      <dgm:t>
        <a:bodyPr/>
        <a:lstStyle/>
        <a:p>
          <a:endParaRPr lang="zh-TW" altLang="en-US"/>
        </a:p>
      </dgm:t>
    </dgm:pt>
    <dgm:pt modelId="{546BE3D9-6FD6-4CE6-A996-ADC20F6A4C7C}" type="sibTrans" cxnId="{B452D7AB-6278-4BE4-8129-CAD6C26CE29E}">
      <dgm:prSet/>
      <dgm:spPr/>
      <dgm:t>
        <a:bodyPr/>
        <a:lstStyle/>
        <a:p>
          <a:endParaRPr lang="zh-TW" altLang="en-US"/>
        </a:p>
      </dgm:t>
    </dgm:pt>
    <dgm:pt modelId="{E49BFA7C-B544-4A97-B2EE-A2C8D9276E17}">
      <dgm:prSet custT="1"/>
      <dgm:spPr/>
      <dgm:t>
        <a:bodyPr/>
        <a:lstStyle/>
        <a:p>
          <a:r>
            <a:rPr lang="zh-TW" altLang="en-US" sz="1050" dirty="0" smtClean="0">
              <a:latin typeface="微軟正黑體" pitchFamily="34" charset="-120"/>
              <a:ea typeface="微軟正黑體" pitchFamily="34" charset="-120"/>
            </a:rPr>
            <a:t>避難場所查詢</a:t>
          </a:r>
        </a:p>
      </dgm:t>
    </dgm:pt>
    <dgm:pt modelId="{EE8373FD-823A-41CC-ADE0-B2F6E63A6C96}" type="parTrans" cxnId="{621C544A-5C7B-456B-8009-5259C16D936F}">
      <dgm:prSet/>
      <dgm:spPr/>
      <dgm:t>
        <a:bodyPr/>
        <a:lstStyle/>
        <a:p>
          <a:endParaRPr lang="zh-TW" altLang="en-US"/>
        </a:p>
      </dgm:t>
    </dgm:pt>
    <dgm:pt modelId="{2572E067-B24B-4665-8837-2FD124AD55CC}" type="sibTrans" cxnId="{621C544A-5C7B-456B-8009-5259C16D936F}">
      <dgm:prSet/>
      <dgm:spPr/>
      <dgm:t>
        <a:bodyPr/>
        <a:lstStyle/>
        <a:p>
          <a:endParaRPr lang="zh-TW" altLang="en-US"/>
        </a:p>
      </dgm:t>
    </dgm:pt>
    <dgm:pt modelId="{A8722430-5591-4F8E-AFDB-B160ACD55B64}">
      <dgm:prSet custT="1"/>
      <dgm:spPr/>
      <dgm:t>
        <a:bodyPr/>
        <a:lstStyle/>
        <a:p>
          <a:r>
            <a:rPr lang="zh-TW" altLang="en-US" sz="1050" dirty="0" smtClean="0">
              <a:latin typeface="微軟正黑體" pitchFamily="34" charset="-120"/>
              <a:ea typeface="微軟正黑體" pitchFamily="34" charset="-120"/>
            </a:rPr>
            <a:t>交通</a:t>
          </a:r>
        </a:p>
      </dgm:t>
    </dgm:pt>
    <dgm:pt modelId="{5BFD9688-E405-418F-AF7C-DE79C0F0CF44}" type="parTrans" cxnId="{465BEB9B-2AE9-4590-A49D-31475BD98FB4}">
      <dgm:prSet/>
      <dgm:spPr/>
      <dgm:t>
        <a:bodyPr/>
        <a:lstStyle/>
        <a:p>
          <a:endParaRPr lang="zh-TW" altLang="en-US"/>
        </a:p>
      </dgm:t>
    </dgm:pt>
    <dgm:pt modelId="{19FBC541-4578-416C-846E-6FD0D1DFB88C}" type="sibTrans" cxnId="{465BEB9B-2AE9-4590-A49D-31475BD98FB4}">
      <dgm:prSet/>
      <dgm:spPr/>
      <dgm:t>
        <a:bodyPr/>
        <a:lstStyle/>
        <a:p>
          <a:endParaRPr lang="zh-TW" altLang="en-US"/>
        </a:p>
      </dgm:t>
    </dgm:pt>
    <dgm:pt modelId="{B4F6D44C-7BDF-49CA-A3E6-EAAB757B95E0}">
      <dgm:prSet custT="1"/>
      <dgm:spPr/>
      <dgm:t>
        <a:bodyPr/>
        <a:lstStyle/>
        <a:p>
          <a:r>
            <a:rPr lang="zh-TW" altLang="en-US" sz="1050" dirty="0" smtClean="0">
              <a:latin typeface="微軟正黑體" pitchFamily="34" charset="-120"/>
              <a:ea typeface="微軟正黑體" pitchFamily="34" charset="-120"/>
            </a:rPr>
            <a:t>交通中斷</a:t>
          </a:r>
        </a:p>
      </dgm:t>
    </dgm:pt>
    <dgm:pt modelId="{FF1D4B8F-D7DE-425A-8065-010AD56A3CEF}" type="parTrans" cxnId="{A389036E-57C8-4556-A8A1-6A7F9C079A28}">
      <dgm:prSet/>
      <dgm:spPr/>
      <dgm:t>
        <a:bodyPr/>
        <a:lstStyle/>
        <a:p>
          <a:endParaRPr lang="zh-TW" altLang="en-US"/>
        </a:p>
      </dgm:t>
    </dgm:pt>
    <dgm:pt modelId="{94C59214-830A-405D-A14A-3C5291F169E4}" type="sibTrans" cxnId="{A389036E-57C8-4556-A8A1-6A7F9C079A28}">
      <dgm:prSet/>
      <dgm:spPr/>
      <dgm:t>
        <a:bodyPr/>
        <a:lstStyle/>
        <a:p>
          <a:endParaRPr lang="zh-TW" altLang="en-US"/>
        </a:p>
      </dgm:t>
    </dgm:pt>
    <dgm:pt modelId="{694E8C6C-2405-4816-BC5D-9F782CBBFE7F}">
      <dgm:prSet custT="1"/>
      <dgm:spPr/>
      <dgm:t>
        <a:bodyPr/>
        <a:lstStyle/>
        <a:p>
          <a:r>
            <a:rPr lang="zh-TW" altLang="en-US" sz="1050" dirty="0" smtClean="0">
              <a:latin typeface="微軟正黑體" pitchFamily="34" charset="-120"/>
              <a:ea typeface="微軟正黑體" pitchFamily="34" charset="-120"/>
            </a:rPr>
            <a:t>預警封閉</a:t>
          </a:r>
        </a:p>
      </dgm:t>
    </dgm:pt>
    <dgm:pt modelId="{4CBF76C6-9CCB-466B-A9FA-B3F47E9C5FFE}" type="parTrans" cxnId="{DDBB1B77-B9B1-4699-A654-0E6023AC70AD}">
      <dgm:prSet/>
      <dgm:spPr/>
      <dgm:t>
        <a:bodyPr/>
        <a:lstStyle/>
        <a:p>
          <a:endParaRPr lang="zh-TW" altLang="en-US"/>
        </a:p>
      </dgm:t>
    </dgm:pt>
    <dgm:pt modelId="{C64C1AA2-A382-4485-A695-8B84CC3CD2A5}" type="sibTrans" cxnId="{DDBB1B77-B9B1-4699-A654-0E6023AC70AD}">
      <dgm:prSet/>
      <dgm:spPr/>
      <dgm:t>
        <a:bodyPr/>
        <a:lstStyle/>
        <a:p>
          <a:endParaRPr lang="zh-TW" altLang="en-US"/>
        </a:p>
      </dgm:t>
    </dgm:pt>
    <dgm:pt modelId="{730F4F9C-B641-4FE9-A1EF-C9BF78A75A60}">
      <dgm:prSet custT="1"/>
      <dgm:spPr/>
      <dgm:t>
        <a:bodyPr/>
        <a:lstStyle/>
        <a:p>
          <a:r>
            <a:rPr lang="zh-TW" altLang="en-US" sz="1050" dirty="0" smtClean="0">
              <a:latin typeface="微軟正黑體" pitchFamily="34" charset="-120"/>
              <a:ea typeface="微軟正黑體" pitchFamily="34" charset="-120"/>
            </a:rPr>
            <a:t>災情</a:t>
          </a:r>
        </a:p>
      </dgm:t>
    </dgm:pt>
    <dgm:pt modelId="{86F5F4DB-74E0-49C7-B18B-F4009732CABB}" type="parTrans" cxnId="{97AE4956-EE4E-4D23-9F77-E34E58E206BE}">
      <dgm:prSet/>
      <dgm:spPr/>
      <dgm:t>
        <a:bodyPr/>
        <a:lstStyle/>
        <a:p>
          <a:endParaRPr lang="zh-TW" altLang="en-US"/>
        </a:p>
      </dgm:t>
    </dgm:pt>
    <dgm:pt modelId="{A90269A8-E5CC-48ED-B7F2-C8E9ABBCAEDA}" type="sibTrans" cxnId="{97AE4956-EE4E-4D23-9F77-E34E58E206BE}">
      <dgm:prSet/>
      <dgm:spPr/>
      <dgm:t>
        <a:bodyPr/>
        <a:lstStyle/>
        <a:p>
          <a:endParaRPr lang="zh-TW" altLang="en-US"/>
        </a:p>
      </dgm:t>
    </dgm:pt>
    <dgm:pt modelId="{75452189-7AC7-429F-96C6-A40DABC9AB18}">
      <dgm:prSet custT="1"/>
      <dgm:spPr/>
      <dgm:t>
        <a:bodyPr/>
        <a:lstStyle/>
        <a:p>
          <a:r>
            <a:rPr lang="zh-TW" altLang="en-US" sz="1050" dirty="0" smtClean="0">
              <a:latin typeface="微軟正黑體" pitchFamily="34" charset="-120"/>
              <a:ea typeface="微軟正黑體" pitchFamily="34" charset="-120"/>
            </a:rPr>
            <a:t>訊息發佈</a:t>
          </a:r>
        </a:p>
      </dgm:t>
    </dgm:pt>
    <dgm:pt modelId="{810AF1FA-576D-4D90-A0D5-7066C40B8B13}" type="parTrans" cxnId="{B681E690-C494-4DB9-816B-BF6AB579E636}">
      <dgm:prSet/>
      <dgm:spPr/>
      <dgm:t>
        <a:bodyPr/>
        <a:lstStyle/>
        <a:p>
          <a:endParaRPr lang="zh-TW" altLang="en-US"/>
        </a:p>
      </dgm:t>
    </dgm:pt>
    <dgm:pt modelId="{0952BD1F-AF9D-49B3-A2A0-48F768620EB1}" type="sibTrans" cxnId="{B681E690-C494-4DB9-816B-BF6AB579E636}">
      <dgm:prSet/>
      <dgm:spPr/>
      <dgm:t>
        <a:bodyPr/>
        <a:lstStyle/>
        <a:p>
          <a:endParaRPr lang="zh-TW" altLang="en-US"/>
        </a:p>
      </dgm:t>
    </dgm:pt>
    <dgm:pt modelId="{9A77B44E-4981-4597-8880-F1E488951019}">
      <dgm:prSet custT="1"/>
      <dgm:spPr/>
      <dgm:t>
        <a:bodyPr/>
        <a:lstStyle/>
        <a:p>
          <a:r>
            <a:rPr lang="en-US" altLang="en-US" sz="1050" dirty="0" smtClean="0">
              <a:latin typeface="微軟正黑體" pitchFamily="34" charset="-120"/>
              <a:ea typeface="微軟正黑體" pitchFamily="34" charset="-120"/>
            </a:rPr>
            <a:t>RSS</a:t>
          </a:r>
          <a:r>
            <a:rPr lang="zh-TW" altLang="en-US" sz="1050" dirty="0" smtClean="0">
              <a:latin typeface="微軟正黑體" pitchFamily="34" charset="-120"/>
              <a:ea typeface="微軟正黑體" pitchFamily="34" charset="-120"/>
            </a:rPr>
            <a:t>新聞</a:t>
          </a:r>
        </a:p>
      </dgm:t>
    </dgm:pt>
    <dgm:pt modelId="{35D173E6-CE43-4C4C-8686-14790264701E}" type="parTrans" cxnId="{F1FF7B9E-DDB3-4CEB-AA42-73BFF4D57AB7}">
      <dgm:prSet/>
      <dgm:spPr/>
      <dgm:t>
        <a:bodyPr/>
        <a:lstStyle/>
        <a:p>
          <a:endParaRPr lang="zh-TW" altLang="en-US"/>
        </a:p>
      </dgm:t>
    </dgm:pt>
    <dgm:pt modelId="{54618985-C461-44B0-BEEE-139017B4271D}" type="sibTrans" cxnId="{F1FF7B9E-DDB3-4CEB-AA42-73BFF4D57AB7}">
      <dgm:prSet/>
      <dgm:spPr/>
      <dgm:t>
        <a:bodyPr/>
        <a:lstStyle/>
        <a:p>
          <a:endParaRPr lang="zh-TW" altLang="en-US"/>
        </a:p>
      </dgm:t>
    </dgm:pt>
    <dgm:pt modelId="{643E3587-E469-49AF-9ABD-921BC3F33827}">
      <dgm:prSet custT="1"/>
      <dgm:spPr/>
      <dgm:t>
        <a:bodyPr/>
        <a:lstStyle/>
        <a:p>
          <a:r>
            <a:rPr lang="zh-TW" altLang="en-US" sz="1050" dirty="0" smtClean="0">
              <a:latin typeface="微軟正黑體" pitchFamily="34" charset="-120"/>
              <a:ea typeface="微軟正黑體" pitchFamily="34" charset="-120"/>
            </a:rPr>
            <a:t>網站最新消息</a:t>
          </a:r>
        </a:p>
      </dgm:t>
    </dgm:pt>
    <dgm:pt modelId="{37120949-3689-4D94-9A5A-AE21343C0BA2}" type="parTrans" cxnId="{226EE5BC-F854-4AED-BFFF-5D11C5545DB9}">
      <dgm:prSet/>
      <dgm:spPr/>
      <dgm:t>
        <a:bodyPr/>
        <a:lstStyle/>
        <a:p>
          <a:endParaRPr lang="zh-TW" altLang="en-US"/>
        </a:p>
      </dgm:t>
    </dgm:pt>
    <dgm:pt modelId="{8E0A8DFF-575E-4E65-80A4-0EDB196E1309}" type="sibTrans" cxnId="{226EE5BC-F854-4AED-BFFF-5D11C5545DB9}">
      <dgm:prSet/>
      <dgm:spPr/>
      <dgm:t>
        <a:bodyPr/>
        <a:lstStyle/>
        <a:p>
          <a:endParaRPr lang="zh-TW" altLang="en-US"/>
        </a:p>
      </dgm:t>
    </dgm:pt>
    <dgm:pt modelId="{DC44E6F1-D011-4314-8B5B-1658C0565DEE}">
      <dgm:prSet custT="1"/>
      <dgm:spPr/>
      <dgm:t>
        <a:bodyPr/>
        <a:lstStyle/>
        <a:p>
          <a:r>
            <a:rPr lang="zh-TW" altLang="en-US" sz="1050" dirty="0" smtClean="0">
              <a:latin typeface="微軟正黑體" pitchFamily="34" charset="-120"/>
              <a:ea typeface="微軟正黑體" pitchFamily="34" charset="-120"/>
            </a:rPr>
            <a:t>訊息訂閱</a:t>
          </a:r>
        </a:p>
      </dgm:t>
    </dgm:pt>
    <dgm:pt modelId="{54FB330C-0984-475F-AA9F-396589FD4ADD}" type="parTrans" cxnId="{28990523-F6E6-44AB-AFC1-FE5B03AA74FA}">
      <dgm:prSet/>
      <dgm:spPr/>
      <dgm:t>
        <a:bodyPr/>
        <a:lstStyle/>
        <a:p>
          <a:endParaRPr lang="zh-TW" altLang="en-US"/>
        </a:p>
      </dgm:t>
    </dgm:pt>
    <dgm:pt modelId="{82E7C4CB-8F5C-4475-AA3E-5BB7F25330F4}" type="sibTrans" cxnId="{28990523-F6E6-44AB-AFC1-FE5B03AA74FA}">
      <dgm:prSet/>
      <dgm:spPr/>
      <dgm:t>
        <a:bodyPr/>
        <a:lstStyle/>
        <a:p>
          <a:endParaRPr lang="zh-TW" altLang="en-US"/>
        </a:p>
      </dgm:t>
    </dgm:pt>
    <dgm:pt modelId="{8A5322CE-D479-42A3-81D2-E7D45D9B36B1}">
      <dgm:prSet custT="1"/>
      <dgm:spPr/>
      <dgm:t>
        <a:bodyPr/>
        <a:lstStyle/>
        <a:p>
          <a:r>
            <a:rPr lang="zh-TW" altLang="en-US" sz="1050" dirty="0" smtClean="0">
              <a:latin typeface="微軟正黑體" pitchFamily="34" charset="-120"/>
              <a:ea typeface="微軟正黑體" pitchFamily="34" charset="-120"/>
            </a:rPr>
            <a:t>圖台</a:t>
          </a:r>
        </a:p>
      </dgm:t>
    </dgm:pt>
    <dgm:pt modelId="{8CA6505E-66B8-4830-BB67-AE88549EBA3A}" type="parTrans" cxnId="{0E12C0BF-0C52-4BEB-B5E5-876C0D1D3BFA}">
      <dgm:prSet/>
      <dgm:spPr/>
      <dgm:t>
        <a:bodyPr/>
        <a:lstStyle/>
        <a:p>
          <a:endParaRPr lang="zh-TW" altLang="en-US"/>
        </a:p>
      </dgm:t>
    </dgm:pt>
    <dgm:pt modelId="{CB631082-E9E1-4CD6-BC20-F65799BE0F32}" type="sibTrans" cxnId="{0E12C0BF-0C52-4BEB-B5E5-876C0D1D3BFA}">
      <dgm:prSet/>
      <dgm:spPr/>
      <dgm:t>
        <a:bodyPr/>
        <a:lstStyle/>
        <a:p>
          <a:endParaRPr lang="zh-TW" altLang="en-US"/>
        </a:p>
      </dgm:t>
    </dgm:pt>
    <dgm:pt modelId="{BAF8CEE7-34FE-454F-838D-C1610FD76AF0}">
      <dgm:prSet custT="1"/>
      <dgm:spPr/>
      <dgm:t>
        <a:bodyPr/>
        <a:lstStyle/>
        <a:p>
          <a:r>
            <a:rPr lang="zh-TW" altLang="en-US" sz="1050" dirty="0" smtClean="0">
              <a:latin typeface="微軟正黑體" pitchFamily="34" charset="-120"/>
              <a:ea typeface="微軟正黑體" pitchFamily="34" charset="-120"/>
            </a:rPr>
            <a:t>圖層</a:t>
          </a:r>
        </a:p>
      </dgm:t>
    </dgm:pt>
    <dgm:pt modelId="{E2C6E0BA-B9E3-492A-BCCE-10F344C05FB0}" type="parTrans" cxnId="{E46F7502-84B5-46E9-98B7-3BC006A8F320}">
      <dgm:prSet/>
      <dgm:spPr/>
      <dgm:t>
        <a:bodyPr/>
        <a:lstStyle/>
        <a:p>
          <a:endParaRPr lang="zh-TW" altLang="en-US"/>
        </a:p>
      </dgm:t>
    </dgm:pt>
    <dgm:pt modelId="{4124F80C-B158-41F7-A643-A7E328D410AD}" type="sibTrans" cxnId="{E46F7502-84B5-46E9-98B7-3BC006A8F320}">
      <dgm:prSet/>
      <dgm:spPr/>
      <dgm:t>
        <a:bodyPr/>
        <a:lstStyle/>
        <a:p>
          <a:endParaRPr lang="zh-TW" altLang="en-US"/>
        </a:p>
      </dgm:t>
    </dgm:pt>
    <dgm:pt modelId="{07C69276-7C18-465D-981E-051E1963B653}">
      <dgm:prSet custT="1"/>
      <dgm:spPr/>
      <dgm:t>
        <a:bodyPr/>
        <a:lstStyle/>
        <a:p>
          <a:r>
            <a:rPr lang="zh-TW" altLang="en-US" sz="1050" dirty="0" smtClean="0">
              <a:latin typeface="微軟正黑體" pitchFamily="34" charset="-120"/>
              <a:ea typeface="微軟正黑體" pitchFamily="34" charset="-120"/>
            </a:rPr>
            <a:t>河川水位警戒</a:t>
          </a:r>
        </a:p>
      </dgm:t>
    </dgm:pt>
    <dgm:pt modelId="{D29EB6D2-398B-4801-8876-08558AAD72E7}" type="parTrans" cxnId="{9D826BB6-96C9-452E-9757-78F923FF2EA0}">
      <dgm:prSet/>
      <dgm:spPr/>
      <dgm:t>
        <a:bodyPr/>
        <a:lstStyle/>
        <a:p>
          <a:endParaRPr lang="zh-TW" altLang="en-US"/>
        </a:p>
      </dgm:t>
    </dgm:pt>
    <dgm:pt modelId="{34E43DAE-DA1A-437B-99A2-F8DBA9481C76}" type="sibTrans" cxnId="{9D826BB6-96C9-452E-9757-78F923FF2EA0}">
      <dgm:prSet/>
      <dgm:spPr/>
      <dgm:t>
        <a:bodyPr/>
        <a:lstStyle/>
        <a:p>
          <a:endParaRPr lang="zh-TW" altLang="en-US"/>
        </a:p>
      </dgm:t>
    </dgm:pt>
    <dgm:pt modelId="{AE9AEFC3-381E-44D1-B4BB-FF245F5AFE07}">
      <dgm:prSet custT="1"/>
      <dgm:spPr/>
      <dgm:t>
        <a:bodyPr/>
        <a:lstStyle/>
        <a:p>
          <a:r>
            <a:rPr lang="zh-TW" altLang="en-US" sz="1050" dirty="0" smtClean="0">
              <a:latin typeface="微軟正黑體" pitchFamily="34" charset="-120"/>
              <a:ea typeface="微軟正黑體" pitchFamily="34" charset="-120"/>
            </a:rPr>
            <a:t>區域排水警戒</a:t>
          </a:r>
        </a:p>
      </dgm:t>
    </dgm:pt>
    <dgm:pt modelId="{789D23E7-C234-4F22-8645-2B634F9C9F41}" type="parTrans" cxnId="{7E1F1414-E2C7-4FBA-8DB1-EFCF359C5578}">
      <dgm:prSet/>
      <dgm:spPr/>
      <dgm:t>
        <a:bodyPr/>
        <a:lstStyle/>
        <a:p>
          <a:endParaRPr lang="zh-TW" altLang="en-US"/>
        </a:p>
      </dgm:t>
    </dgm:pt>
    <dgm:pt modelId="{AE7DD3FA-66EE-431F-826A-E1201F52DA5E}" type="sibTrans" cxnId="{7E1F1414-E2C7-4FBA-8DB1-EFCF359C5578}">
      <dgm:prSet/>
      <dgm:spPr/>
      <dgm:t>
        <a:bodyPr/>
        <a:lstStyle/>
        <a:p>
          <a:endParaRPr lang="zh-TW" altLang="en-US"/>
        </a:p>
      </dgm:t>
    </dgm:pt>
    <dgm:pt modelId="{780622DE-EDD3-498D-B251-EE281627BB42}">
      <dgm:prSet custT="1"/>
      <dgm:spPr/>
      <dgm:t>
        <a:bodyPr/>
        <a:lstStyle/>
        <a:p>
          <a:r>
            <a:rPr lang="zh-TW" altLang="en-US" sz="1050" dirty="0" smtClean="0">
              <a:latin typeface="微軟正黑體" pitchFamily="34" charset="-120"/>
              <a:ea typeface="微軟正黑體" pitchFamily="34" charset="-120"/>
            </a:rPr>
            <a:t>災情警戒</a:t>
          </a:r>
        </a:p>
      </dgm:t>
    </dgm:pt>
    <dgm:pt modelId="{1616CD08-EE20-4F79-A283-D4632E30592F}" type="parTrans" cxnId="{ED962395-97D7-46CF-9AE5-482E61B58487}">
      <dgm:prSet/>
      <dgm:spPr/>
      <dgm:t>
        <a:bodyPr/>
        <a:lstStyle/>
        <a:p>
          <a:endParaRPr lang="zh-TW" altLang="en-US"/>
        </a:p>
      </dgm:t>
    </dgm:pt>
    <dgm:pt modelId="{C074C746-058F-43E2-9385-CB6E8B311391}" type="sibTrans" cxnId="{ED962395-97D7-46CF-9AE5-482E61B58487}">
      <dgm:prSet/>
      <dgm:spPr/>
      <dgm:t>
        <a:bodyPr/>
        <a:lstStyle/>
        <a:p>
          <a:endParaRPr lang="zh-TW" altLang="en-US"/>
        </a:p>
      </dgm:t>
    </dgm:pt>
    <dgm:pt modelId="{D838230A-D7F1-4847-8B27-AF0B8B5F7305}">
      <dgm:prSet custT="1"/>
      <dgm:spPr/>
      <dgm:t>
        <a:bodyPr/>
        <a:lstStyle/>
        <a:p>
          <a:r>
            <a:rPr lang="zh-TW" altLang="en-US" sz="1050" dirty="0" smtClean="0">
              <a:latin typeface="微軟正黑體" pitchFamily="34" charset="-120"/>
              <a:ea typeface="微軟正黑體" pitchFamily="34" charset="-120"/>
            </a:rPr>
            <a:t>水庫警戒</a:t>
          </a:r>
        </a:p>
      </dgm:t>
    </dgm:pt>
    <dgm:pt modelId="{49870031-38E8-4D4E-9A26-612733CC3434}" type="parTrans" cxnId="{429C0FD5-95DB-4EF6-A0B8-D41F59738EE2}">
      <dgm:prSet/>
      <dgm:spPr/>
      <dgm:t>
        <a:bodyPr/>
        <a:lstStyle/>
        <a:p>
          <a:endParaRPr lang="zh-TW" altLang="en-US"/>
        </a:p>
      </dgm:t>
    </dgm:pt>
    <dgm:pt modelId="{9D489820-C390-4F07-972E-FDA9D2848F8A}" type="sibTrans" cxnId="{429C0FD5-95DB-4EF6-A0B8-D41F59738EE2}">
      <dgm:prSet/>
      <dgm:spPr/>
      <dgm:t>
        <a:bodyPr/>
        <a:lstStyle/>
        <a:p>
          <a:endParaRPr lang="zh-TW" altLang="en-US"/>
        </a:p>
      </dgm:t>
    </dgm:pt>
    <dgm:pt modelId="{EDC13272-2F6A-4360-8821-321E7DCE1A53}">
      <dgm:prSet custT="1"/>
      <dgm:spPr/>
      <dgm:t>
        <a:bodyPr/>
        <a:lstStyle/>
        <a:p>
          <a:r>
            <a:rPr lang="zh-TW" altLang="en-US" sz="1050" dirty="0" smtClean="0">
              <a:latin typeface="微軟正黑體" pitchFamily="34" charset="-120"/>
              <a:ea typeface="微軟正黑體" pitchFamily="34" charset="-120"/>
            </a:rPr>
            <a:t>供水點資訊</a:t>
          </a:r>
        </a:p>
      </dgm:t>
    </dgm:pt>
    <dgm:pt modelId="{9CB51A2D-F629-4EE0-9905-8185090CBB68}" type="parTrans" cxnId="{98A300C4-9860-4D68-A3D6-39D416F240FC}">
      <dgm:prSet/>
      <dgm:spPr/>
      <dgm:t>
        <a:bodyPr/>
        <a:lstStyle/>
        <a:p>
          <a:endParaRPr lang="zh-TW" altLang="en-US"/>
        </a:p>
      </dgm:t>
    </dgm:pt>
    <dgm:pt modelId="{07C495A5-E155-4208-9B83-3967E53FC97C}" type="sibTrans" cxnId="{98A300C4-9860-4D68-A3D6-39D416F240FC}">
      <dgm:prSet/>
      <dgm:spPr/>
      <dgm:t>
        <a:bodyPr/>
        <a:lstStyle/>
        <a:p>
          <a:endParaRPr lang="zh-TW" altLang="en-US"/>
        </a:p>
      </dgm:t>
    </dgm:pt>
    <dgm:pt modelId="{8BAF34B0-A32F-4E87-A902-1B72A739E3E1}">
      <dgm:prSet custT="1"/>
      <dgm:spPr/>
      <dgm:t>
        <a:bodyPr/>
        <a:lstStyle/>
        <a:p>
          <a:r>
            <a:rPr lang="zh-TW" altLang="en-US" sz="1050" dirty="0" smtClean="0">
              <a:latin typeface="微軟正黑體" pitchFamily="34" charset="-120"/>
              <a:ea typeface="微軟正黑體" pitchFamily="34" charset="-120"/>
            </a:rPr>
            <a:t>警戒說明</a:t>
          </a:r>
        </a:p>
      </dgm:t>
    </dgm:pt>
    <dgm:pt modelId="{1F485278-2C3D-40B9-80C2-F24C09670B53}" type="parTrans" cxnId="{7FF676E5-8AF6-4EE6-879B-51FE07610C41}">
      <dgm:prSet/>
      <dgm:spPr/>
      <dgm:t>
        <a:bodyPr/>
        <a:lstStyle/>
        <a:p>
          <a:endParaRPr lang="zh-TW" altLang="en-US"/>
        </a:p>
      </dgm:t>
    </dgm:pt>
    <dgm:pt modelId="{EC458AE7-CC47-4D02-825C-C84D314F94EC}" type="sibTrans" cxnId="{7FF676E5-8AF6-4EE6-879B-51FE07610C41}">
      <dgm:prSet/>
      <dgm:spPr/>
      <dgm:t>
        <a:bodyPr/>
        <a:lstStyle/>
        <a:p>
          <a:endParaRPr lang="zh-TW" altLang="en-US"/>
        </a:p>
      </dgm:t>
    </dgm:pt>
    <dgm:pt modelId="{8F7250A9-ECC9-4CED-9552-B35E68038A9A}" type="pres">
      <dgm:prSet presAssocID="{FD5827AD-AA89-4610-A3C8-6660A90829A5}" presName="hierChild1" presStyleCnt="0">
        <dgm:presLayoutVars>
          <dgm:orgChart val="1"/>
          <dgm:chPref val="1"/>
          <dgm:dir/>
          <dgm:animOne val="branch"/>
          <dgm:animLvl val="lvl"/>
          <dgm:resizeHandles/>
        </dgm:presLayoutVars>
      </dgm:prSet>
      <dgm:spPr/>
      <dgm:t>
        <a:bodyPr/>
        <a:lstStyle/>
        <a:p>
          <a:endParaRPr lang="zh-TW" altLang="en-US"/>
        </a:p>
      </dgm:t>
    </dgm:pt>
    <dgm:pt modelId="{98EB9E0C-BE0C-43F6-A94B-6C28821BCD74}" type="pres">
      <dgm:prSet presAssocID="{A79F333A-5067-4A83-8132-3CA555ECF59A}" presName="hierRoot1" presStyleCnt="0">
        <dgm:presLayoutVars>
          <dgm:hierBranch val="init"/>
        </dgm:presLayoutVars>
      </dgm:prSet>
      <dgm:spPr/>
      <dgm:t>
        <a:bodyPr/>
        <a:lstStyle/>
        <a:p>
          <a:endParaRPr lang="zh-TW" altLang="en-US"/>
        </a:p>
      </dgm:t>
    </dgm:pt>
    <dgm:pt modelId="{FCB908CE-93FA-4BB8-9730-BCA51D6CCF36}" type="pres">
      <dgm:prSet presAssocID="{A79F333A-5067-4A83-8132-3CA555ECF59A}" presName="rootComposite1" presStyleCnt="0"/>
      <dgm:spPr/>
      <dgm:t>
        <a:bodyPr/>
        <a:lstStyle/>
        <a:p>
          <a:endParaRPr lang="zh-TW" altLang="en-US"/>
        </a:p>
      </dgm:t>
    </dgm:pt>
    <dgm:pt modelId="{D839BF92-944E-43CE-B399-4DA53033B6A7}" type="pres">
      <dgm:prSet presAssocID="{A79F333A-5067-4A83-8132-3CA555ECF59A}" presName="rootText1" presStyleLbl="node0" presStyleIdx="0" presStyleCnt="1" custScaleX="290631" custScaleY="109203" custLinFactY="-97196" custLinFactNeighborX="12139" custLinFactNeighborY="-100000">
        <dgm:presLayoutVars>
          <dgm:chPref val="3"/>
        </dgm:presLayoutVars>
      </dgm:prSet>
      <dgm:spPr/>
      <dgm:t>
        <a:bodyPr/>
        <a:lstStyle/>
        <a:p>
          <a:endParaRPr lang="zh-TW" altLang="en-US"/>
        </a:p>
      </dgm:t>
    </dgm:pt>
    <dgm:pt modelId="{13971810-11DE-43FF-9F2A-0A0F520C7324}" type="pres">
      <dgm:prSet presAssocID="{A79F333A-5067-4A83-8132-3CA555ECF59A}" presName="rootConnector1" presStyleLbl="node1" presStyleIdx="0" presStyleCnt="0"/>
      <dgm:spPr/>
      <dgm:t>
        <a:bodyPr/>
        <a:lstStyle/>
        <a:p>
          <a:endParaRPr lang="zh-TW" altLang="en-US"/>
        </a:p>
      </dgm:t>
    </dgm:pt>
    <dgm:pt modelId="{7777ED55-F980-4A4B-9D88-0274D5329A94}" type="pres">
      <dgm:prSet presAssocID="{A79F333A-5067-4A83-8132-3CA555ECF59A}" presName="hierChild2" presStyleCnt="0"/>
      <dgm:spPr/>
      <dgm:t>
        <a:bodyPr/>
        <a:lstStyle/>
        <a:p>
          <a:endParaRPr lang="zh-TW" altLang="en-US"/>
        </a:p>
      </dgm:t>
    </dgm:pt>
    <dgm:pt modelId="{3FA42C9E-9F0F-405A-B42A-118164A0FDB3}" type="pres">
      <dgm:prSet presAssocID="{ADAF488D-C872-4546-B219-BBB94873966D}" presName="Name37" presStyleLbl="parChTrans1D2" presStyleIdx="0" presStyleCnt="4"/>
      <dgm:spPr/>
      <dgm:t>
        <a:bodyPr/>
        <a:lstStyle/>
        <a:p>
          <a:endParaRPr lang="zh-TW" altLang="en-US"/>
        </a:p>
      </dgm:t>
    </dgm:pt>
    <dgm:pt modelId="{E03236EA-77B2-4A8D-ADC4-7B6CFC580614}" type="pres">
      <dgm:prSet presAssocID="{047A75B3-D552-4D2B-94B0-2D6A1ED706A1}" presName="hierRoot2" presStyleCnt="0">
        <dgm:presLayoutVars>
          <dgm:hierBranch val="init"/>
        </dgm:presLayoutVars>
      </dgm:prSet>
      <dgm:spPr/>
    </dgm:pt>
    <dgm:pt modelId="{2FF50B23-3FDC-402F-84A5-CDB5212BCEDF}" type="pres">
      <dgm:prSet presAssocID="{047A75B3-D552-4D2B-94B0-2D6A1ED706A1}" presName="rootComposite" presStyleCnt="0"/>
      <dgm:spPr/>
    </dgm:pt>
    <dgm:pt modelId="{43D71A1A-5DEA-43D9-BD48-983DE1CA93F0}" type="pres">
      <dgm:prSet presAssocID="{047A75B3-D552-4D2B-94B0-2D6A1ED706A1}" presName="rootText" presStyleLbl="node2" presStyleIdx="0" presStyleCnt="4">
        <dgm:presLayoutVars>
          <dgm:chPref val="3"/>
        </dgm:presLayoutVars>
      </dgm:prSet>
      <dgm:spPr/>
      <dgm:t>
        <a:bodyPr/>
        <a:lstStyle/>
        <a:p>
          <a:endParaRPr lang="zh-TW" altLang="en-US"/>
        </a:p>
      </dgm:t>
    </dgm:pt>
    <dgm:pt modelId="{2DA404F4-C30F-4AF7-9B8D-DF8D07B0C863}" type="pres">
      <dgm:prSet presAssocID="{047A75B3-D552-4D2B-94B0-2D6A1ED706A1}" presName="rootConnector" presStyleLbl="node2" presStyleIdx="0" presStyleCnt="4"/>
      <dgm:spPr/>
      <dgm:t>
        <a:bodyPr/>
        <a:lstStyle/>
        <a:p>
          <a:endParaRPr lang="zh-TW" altLang="en-US"/>
        </a:p>
      </dgm:t>
    </dgm:pt>
    <dgm:pt modelId="{E47A9ED4-F9AC-4290-8BC4-DD443733D469}" type="pres">
      <dgm:prSet presAssocID="{047A75B3-D552-4D2B-94B0-2D6A1ED706A1}" presName="hierChild4" presStyleCnt="0"/>
      <dgm:spPr/>
    </dgm:pt>
    <dgm:pt modelId="{86AAC0CF-9D85-4B64-A4D6-86EC99BD02DE}" type="pres">
      <dgm:prSet presAssocID="{F74ACF78-CDD6-4638-ADC7-35F6A13D9137}" presName="Name37" presStyleLbl="parChTrans1D3" presStyleIdx="0" presStyleCnt="14"/>
      <dgm:spPr/>
      <dgm:t>
        <a:bodyPr/>
        <a:lstStyle/>
        <a:p>
          <a:endParaRPr lang="zh-TW" altLang="en-US"/>
        </a:p>
      </dgm:t>
    </dgm:pt>
    <dgm:pt modelId="{E6C7E516-0785-492D-ADD4-674B9DCFE8D6}" type="pres">
      <dgm:prSet presAssocID="{187998EA-10E6-4BE3-AA6C-2D231F54BE2B}" presName="hierRoot2" presStyleCnt="0">
        <dgm:presLayoutVars>
          <dgm:hierBranch val="init"/>
        </dgm:presLayoutVars>
      </dgm:prSet>
      <dgm:spPr/>
    </dgm:pt>
    <dgm:pt modelId="{78CB6F4B-A3DC-47D4-9D12-A904C073058D}" type="pres">
      <dgm:prSet presAssocID="{187998EA-10E6-4BE3-AA6C-2D231F54BE2B}" presName="rootComposite" presStyleCnt="0"/>
      <dgm:spPr/>
    </dgm:pt>
    <dgm:pt modelId="{1A12CA36-2D26-403E-AD1B-6E4E29771A06}" type="pres">
      <dgm:prSet presAssocID="{187998EA-10E6-4BE3-AA6C-2D231F54BE2B}" presName="rootText" presStyleLbl="node3" presStyleIdx="0" presStyleCnt="14">
        <dgm:presLayoutVars>
          <dgm:chPref val="3"/>
        </dgm:presLayoutVars>
      </dgm:prSet>
      <dgm:spPr/>
      <dgm:t>
        <a:bodyPr/>
        <a:lstStyle/>
        <a:p>
          <a:endParaRPr lang="zh-TW" altLang="en-US"/>
        </a:p>
      </dgm:t>
    </dgm:pt>
    <dgm:pt modelId="{E60194FC-DA28-44A2-8318-AB5DFE1D3919}" type="pres">
      <dgm:prSet presAssocID="{187998EA-10E6-4BE3-AA6C-2D231F54BE2B}" presName="rootConnector" presStyleLbl="node3" presStyleIdx="0" presStyleCnt="14"/>
      <dgm:spPr/>
      <dgm:t>
        <a:bodyPr/>
        <a:lstStyle/>
        <a:p>
          <a:endParaRPr lang="zh-TW" altLang="en-US"/>
        </a:p>
      </dgm:t>
    </dgm:pt>
    <dgm:pt modelId="{D751C179-C7E5-4585-B0A1-D22B37CF9D65}" type="pres">
      <dgm:prSet presAssocID="{187998EA-10E6-4BE3-AA6C-2D231F54BE2B}" presName="hierChild4" presStyleCnt="0"/>
      <dgm:spPr/>
    </dgm:pt>
    <dgm:pt modelId="{620B3AC2-44F2-4A81-ADE4-AF5A12B5CFAA}" type="pres">
      <dgm:prSet presAssocID="{187998EA-10E6-4BE3-AA6C-2D231F54BE2B}" presName="hierChild5" presStyleCnt="0"/>
      <dgm:spPr/>
    </dgm:pt>
    <dgm:pt modelId="{E7FF8A8B-8D9A-4568-972A-8D6999F37D3D}" type="pres">
      <dgm:prSet presAssocID="{D6E5D969-1A52-4814-B684-F615054E77EA}" presName="Name37" presStyleLbl="parChTrans1D3" presStyleIdx="1" presStyleCnt="14"/>
      <dgm:spPr/>
      <dgm:t>
        <a:bodyPr/>
        <a:lstStyle/>
        <a:p>
          <a:endParaRPr lang="zh-TW" altLang="en-US"/>
        </a:p>
      </dgm:t>
    </dgm:pt>
    <dgm:pt modelId="{E43B7112-B8C6-4957-B5F0-7F2F86077B1C}" type="pres">
      <dgm:prSet presAssocID="{8B2783B9-EB95-4717-B9EE-9B283B37DCC5}" presName="hierRoot2" presStyleCnt="0">
        <dgm:presLayoutVars>
          <dgm:hierBranch val="init"/>
        </dgm:presLayoutVars>
      </dgm:prSet>
      <dgm:spPr/>
    </dgm:pt>
    <dgm:pt modelId="{953A460B-0C7F-43BB-B9E4-52AD16885501}" type="pres">
      <dgm:prSet presAssocID="{8B2783B9-EB95-4717-B9EE-9B283B37DCC5}" presName="rootComposite" presStyleCnt="0"/>
      <dgm:spPr/>
    </dgm:pt>
    <dgm:pt modelId="{5F280048-B0CB-47A1-A873-E21A7838CB5E}" type="pres">
      <dgm:prSet presAssocID="{8B2783B9-EB95-4717-B9EE-9B283B37DCC5}" presName="rootText" presStyleLbl="node3" presStyleIdx="1" presStyleCnt="14">
        <dgm:presLayoutVars>
          <dgm:chPref val="3"/>
        </dgm:presLayoutVars>
      </dgm:prSet>
      <dgm:spPr/>
      <dgm:t>
        <a:bodyPr/>
        <a:lstStyle/>
        <a:p>
          <a:endParaRPr lang="zh-TW" altLang="en-US"/>
        </a:p>
      </dgm:t>
    </dgm:pt>
    <dgm:pt modelId="{9D3AC9CC-62CC-493F-BDB9-FD858D2E581B}" type="pres">
      <dgm:prSet presAssocID="{8B2783B9-EB95-4717-B9EE-9B283B37DCC5}" presName="rootConnector" presStyleLbl="node3" presStyleIdx="1" presStyleCnt="14"/>
      <dgm:spPr/>
      <dgm:t>
        <a:bodyPr/>
        <a:lstStyle/>
        <a:p>
          <a:endParaRPr lang="zh-TW" altLang="en-US"/>
        </a:p>
      </dgm:t>
    </dgm:pt>
    <dgm:pt modelId="{1BB0738C-32D3-4EDC-82C3-81F264386615}" type="pres">
      <dgm:prSet presAssocID="{8B2783B9-EB95-4717-B9EE-9B283B37DCC5}" presName="hierChild4" presStyleCnt="0"/>
      <dgm:spPr/>
    </dgm:pt>
    <dgm:pt modelId="{5BABB3C6-B785-4FE1-AA3C-AB2D4B47D9D9}" type="pres">
      <dgm:prSet presAssocID="{8B2783B9-EB95-4717-B9EE-9B283B37DCC5}" presName="hierChild5" presStyleCnt="0"/>
      <dgm:spPr/>
    </dgm:pt>
    <dgm:pt modelId="{53D8DF7D-04C9-41F3-AFD3-1BBD9570AA97}" type="pres">
      <dgm:prSet presAssocID="{76A40250-1B4B-4B41-8710-FC333742283D}" presName="Name37" presStyleLbl="parChTrans1D3" presStyleIdx="2" presStyleCnt="14"/>
      <dgm:spPr/>
      <dgm:t>
        <a:bodyPr/>
        <a:lstStyle/>
        <a:p>
          <a:endParaRPr lang="zh-TW" altLang="en-US"/>
        </a:p>
      </dgm:t>
    </dgm:pt>
    <dgm:pt modelId="{3108F387-22AC-4B8B-B614-E25F3B12B517}" type="pres">
      <dgm:prSet presAssocID="{3FA32D6E-94E2-4BA5-BA7A-551013494498}" presName="hierRoot2" presStyleCnt="0">
        <dgm:presLayoutVars>
          <dgm:hierBranch val="init"/>
        </dgm:presLayoutVars>
      </dgm:prSet>
      <dgm:spPr/>
    </dgm:pt>
    <dgm:pt modelId="{96D06FDB-21C3-4ABA-9761-CF9339CE86E7}" type="pres">
      <dgm:prSet presAssocID="{3FA32D6E-94E2-4BA5-BA7A-551013494498}" presName="rootComposite" presStyleCnt="0"/>
      <dgm:spPr/>
    </dgm:pt>
    <dgm:pt modelId="{FB22C895-03C9-46FA-8F38-839FB57E8AA0}" type="pres">
      <dgm:prSet presAssocID="{3FA32D6E-94E2-4BA5-BA7A-551013494498}" presName="rootText" presStyleLbl="node3" presStyleIdx="2" presStyleCnt="14">
        <dgm:presLayoutVars>
          <dgm:chPref val="3"/>
        </dgm:presLayoutVars>
      </dgm:prSet>
      <dgm:spPr/>
      <dgm:t>
        <a:bodyPr/>
        <a:lstStyle/>
        <a:p>
          <a:endParaRPr lang="zh-TW" altLang="en-US"/>
        </a:p>
      </dgm:t>
    </dgm:pt>
    <dgm:pt modelId="{72981634-FD0C-411A-836E-3B93D85299D3}" type="pres">
      <dgm:prSet presAssocID="{3FA32D6E-94E2-4BA5-BA7A-551013494498}" presName="rootConnector" presStyleLbl="node3" presStyleIdx="2" presStyleCnt="14"/>
      <dgm:spPr/>
      <dgm:t>
        <a:bodyPr/>
        <a:lstStyle/>
        <a:p>
          <a:endParaRPr lang="zh-TW" altLang="en-US"/>
        </a:p>
      </dgm:t>
    </dgm:pt>
    <dgm:pt modelId="{D9A6247F-6D08-495E-B40E-D5DC93DB5BD2}" type="pres">
      <dgm:prSet presAssocID="{3FA32D6E-94E2-4BA5-BA7A-551013494498}" presName="hierChild4" presStyleCnt="0"/>
      <dgm:spPr/>
    </dgm:pt>
    <dgm:pt modelId="{81E86308-86AD-4562-BE3B-77797E3E66F8}" type="pres">
      <dgm:prSet presAssocID="{3FA32D6E-94E2-4BA5-BA7A-551013494498}" presName="hierChild5" presStyleCnt="0"/>
      <dgm:spPr/>
    </dgm:pt>
    <dgm:pt modelId="{2CFAE691-B1F5-43BC-A119-41129DAB6A12}" type="pres">
      <dgm:prSet presAssocID="{7E55E234-E93F-4333-BCD8-63B714D50965}" presName="Name37" presStyleLbl="parChTrans1D3" presStyleIdx="3" presStyleCnt="14"/>
      <dgm:spPr/>
      <dgm:t>
        <a:bodyPr/>
        <a:lstStyle/>
        <a:p>
          <a:endParaRPr lang="zh-TW" altLang="en-US"/>
        </a:p>
      </dgm:t>
    </dgm:pt>
    <dgm:pt modelId="{A8310C34-D197-4AB9-BBAC-1B6ACE1B6181}" type="pres">
      <dgm:prSet presAssocID="{6B345622-C01D-4E32-A5E6-FAA899452152}" presName="hierRoot2" presStyleCnt="0">
        <dgm:presLayoutVars>
          <dgm:hierBranch val="init"/>
        </dgm:presLayoutVars>
      </dgm:prSet>
      <dgm:spPr/>
    </dgm:pt>
    <dgm:pt modelId="{CC25AE4E-0C37-4279-992E-A75829E6DC23}" type="pres">
      <dgm:prSet presAssocID="{6B345622-C01D-4E32-A5E6-FAA899452152}" presName="rootComposite" presStyleCnt="0"/>
      <dgm:spPr/>
    </dgm:pt>
    <dgm:pt modelId="{B4295085-9613-45C4-90EF-760A9EE10476}" type="pres">
      <dgm:prSet presAssocID="{6B345622-C01D-4E32-A5E6-FAA899452152}" presName="rootText" presStyleLbl="node3" presStyleIdx="3" presStyleCnt="14">
        <dgm:presLayoutVars>
          <dgm:chPref val="3"/>
        </dgm:presLayoutVars>
      </dgm:prSet>
      <dgm:spPr/>
      <dgm:t>
        <a:bodyPr/>
        <a:lstStyle/>
        <a:p>
          <a:endParaRPr lang="zh-TW" altLang="en-US"/>
        </a:p>
      </dgm:t>
    </dgm:pt>
    <dgm:pt modelId="{A5E2CD2E-C5FA-4483-87C5-C400A2DF8D27}" type="pres">
      <dgm:prSet presAssocID="{6B345622-C01D-4E32-A5E6-FAA899452152}" presName="rootConnector" presStyleLbl="node3" presStyleIdx="3" presStyleCnt="14"/>
      <dgm:spPr/>
      <dgm:t>
        <a:bodyPr/>
        <a:lstStyle/>
        <a:p>
          <a:endParaRPr lang="zh-TW" altLang="en-US"/>
        </a:p>
      </dgm:t>
    </dgm:pt>
    <dgm:pt modelId="{A8054FC2-89CB-4044-9592-3CCDA69A86BC}" type="pres">
      <dgm:prSet presAssocID="{6B345622-C01D-4E32-A5E6-FAA899452152}" presName="hierChild4" presStyleCnt="0"/>
      <dgm:spPr/>
    </dgm:pt>
    <dgm:pt modelId="{F1EF711D-7FFE-46C3-B0BC-BE67D5955F86}" type="pres">
      <dgm:prSet presAssocID="{6B345622-C01D-4E32-A5E6-FAA899452152}" presName="hierChild5" presStyleCnt="0"/>
      <dgm:spPr/>
    </dgm:pt>
    <dgm:pt modelId="{40FB8418-EE66-4178-B3BD-8C9CA9305716}" type="pres">
      <dgm:prSet presAssocID="{047A75B3-D552-4D2B-94B0-2D6A1ED706A1}" presName="hierChild5" presStyleCnt="0"/>
      <dgm:spPr/>
    </dgm:pt>
    <dgm:pt modelId="{13AFE9FD-8C01-4A6F-AD03-DBC0A8106554}" type="pres">
      <dgm:prSet presAssocID="{F4E0155C-2A09-4931-BEF9-67F5740629A5}" presName="Name37" presStyleLbl="parChTrans1D2" presStyleIdx="1" presStyleCnt="4"/>
      <dgm:spPr/>
      <dgm:t>
        <a:bodyPr/>
        <a:lstStyle/>
        <a:p>
          <a:endParaRPr lang="zh-TW" altLang="en-US"/>
        </a:p>
      </dgm:t>
    </dgm:pt>
    <dgm:pt modelId="{0A23CEE9-793E-4F88-B1EF-106D246AC910}" type="pres">
      <dgm:prSet presAssocID="{AF5DFC5F-00AE-4F97-9434-369AAF956B4B}" presName="hierRoot2" presStyleCnt="0">
        <dgm:presLayoutVars>
          <dgm:hierBranch val="init"/>
        </dgm:presLayoutVars>
      </dgm:prSet>
      <dgm:spPr/>
    </dgm:pt>
    <dgm:pt modelId="{A48651E7-D95E-4FF5-B2DF-6D95DCE2ADED}" type="pres">
      <dgm:prSet presAssocID="{AF5DFC5F-00AE-4F97-9434-369AAF956B4B}" presName="rootComposite" presStyleCnt="0"/>
      <dgm:spPr/>
    </dgm:pt>
    <dgm:pt modelId="{35F18E9E-DC80-492D-8B2B-467D46EB4547}" type="pres">
      <dgm:prSet presAssocID="{AF5DFC5F-00AE-4F97-9434-369AAF956B4B}" presName="rootText" presStyleLbl="node2" presStyleIdx="1" presStyleCnt="4">
        <dgm:presLayoutVars>
          <dgm:chPref val="3"/>
        </dgm:presLayoutVars>
      </dgm:prSet>
      <dgm:spPr/>
      <dgm:t>
        <a:bodyPr/>
        <a:lstStyle/>
        <a:p>
          <a:endParaRPr lang="zh-TW" altLang="en-US"/>
        </a:p>
      </dgm:t>
    </dgm:pt>
    <dgm:pt modelId="{670F12F4-DB2C-4384-B0B2-DBAC91F45702}" type="pres">
      <dgm:prSet presAssocID="{AF5DFC5F-00AE-4F97-9434-369AAF956B4B}" presName="rootConnector" presStyleLbl="node2" presStyleIdx="1" presStyleCnt="4"/>
      <dgm:spPr/>
      <dgm:t>
        <a:bodyPr/>
        <a:lstStyle/>
        <a:p>
          <a:endParaRPr lang="zh-TW" altLang="en-US"/>
        </a:p>
      </dgm:t>
    </dgm:pt>
    <dgm:pt modelId="{1AC88DD9-BBFA-4D11-B059-72761B4D37FB}" type="pres">
      <dgm:prSet presAssocID="{AF5DFC5F-00AE-4F97-9434-369AAF956B4B}" presName="hierChild4" presStyleCnt="0"/>
      <dgm:spPr/>
    </dgm:pt>
    <dgm:pt modelId="{B8248622-8E32-414B-ACE4-ACCAEFEDBC76}" type="pres">
      <dgm:prSet presAssocID="{6408D7F9-47DA-4510-93F6-09D92B7A7F1F}" presName="Name37" presStyleLbl="parChTrans1D3" presStyleIdx="4" presStyleCnt="14"/>
      <dgm:spPr/>
      <dgm:t>
        <a:bodyPr/>
        <a:lstStyle/>
        <a:p>
          <a:endParaRPr lang="zh-TW" altLang="en-US"/>
        </a:p>
      </dgm:t>
    </dgm:pt>
    <dgm:pt modelId="{2D925BE9-27CA-4B01-8AA6-9C9836343414}" type="pres">
      <dgm:prSet presAssocID="{3B2A5711-3694-4B72-B616-DBA1A5774635}" presName="hierRoot2" presStyleCnt="0">
        <dgm:presLayoutVars>
          <dgm:hierBranch val="init"/>
        </dgm:presLayoutVars>
      </dgm:prSet>
      <dgm:spPr/>
    </dgm:pt>
    <dgm:pt modelId="{27ED95E0-2663-4A99-A029-2CDFE3EB2EE2}" type="pres">
      <dgm:prSet presAssocID="{3B2A5711-3694-4B72-B616-DBA1A5774635}" presName="rootComposite" presStyleCnt="0"/>
      <dgm:spPr/>
    </dgm:pt>
    <dgm:pt modelId="{0982DC5C-FF36-4580-8C72-6870AC8E7E44}" type="pres">
      <dgm:prSet presAssocID="{3B2A5711-3694-4B72-B616-DBA1A5774635}" presName="rootText" presStyleLbl="node3" presStyleIdx="4" presStyleCnt="14">
        <dgm:presLayoutVars>
          <dgm:chPref val="3"/>
        </dgm:presLayoutVars>
      </dgm:prSet>
      <dgm:spPr/>
      <dgm:t>
        <a:bodyPr/>
        <a:lstStyle/>
        <a:p>
          <a:endParaRPr lang="zh-TW" altLang="en-US"/>
        </a:p>
      </dgm:t>
    </dgm:pt>
    <dgm:pt modelId="{5BA2EEE2-2289-4A1D-86E5-65BC4908F7D4}" type="pres">
      <dgm:prSet presAssocID="{3B2A5711-3694-4B72-B616-DBA1A5774635}" presName="rootConnector" presStyleLbl="node3" presStyleIdx="4" presStyleCnt="14"/>
      <dgm:spPr/>
      <dgm:t>
        <a:bodyPr/>
        <a:lstStyle/>
        <a:p>
          <a:endParaRPr lang="zh-TW" altLang="en-US"/>
        </a:p>
      </dgm:t>
    </dgm:pt>
    <dgm:pt modelId="{82C51BFD-EE94-4597-BC57-A91B3E7CB677}" type="pres">
      <dgm:prSet presAssocID="{3B2A5711-3694-4B72-B616-DBA1A5774635}" presName="hierChild4" presStyleCnt="0"/>
      <dgm:spPr/>
    </dgm:pt>
    <dgm:pt modelId="{C790F33D-C308-4A08-B869-7528E439FFCB}" type="pres">
      <dgm:prSet presAssocID="{3B2A5711-3694-4B72-B616-DBA1A5774635}" presName="hierChild5" presStyleCnt="0"/>
      <dgm:spPr/>
    </dgm:pt>
    <dgm:pt modelId="{CE448799-3DEB-4848-807C-DEEADBAA3E34}" type="pres">
      <dgm:prSet presAssocID="{D9DBC508-91A1-44C1-AEBC-F39E2D414619}" presName="Name37" presStyleLbl="parChTrans1D3" presStyleIdx="5" presStyleCnt="14"/>
      <dgm:spPr/>
      <dgm:t>
        <a:bodyPr/>
        <a:lstStyle/>
        <a:p>
          <a:endParaRPr lang="zh-TW" altLang="en-US"/>
        </a:p>
      </dgm:t>
    </dgm:pt>
    <dgm:pt modelId="{3E64430A-911A-4B08-A50C-6D2784A5D714}" type="pres">
      <dgm:prSet presAssocID="{E681CC8D-4ECA-41B0-8CDA-E0D5005E32DE}" presName="hierRoot2" presStyleCnt="0">
        <dgm:presLayoutVars>
          <dgm:hierBranch val="init"/>
        </dgm:presLayoutVars>
      </dgm:prSet>
      <dgm:spPr/>
    </dgm:pt>
    <dgm:pt modelId="{3E7D8238-CC52-404D-AE49-770A406F8E35}" type="pres">
      <dgm:prSet presAssocID="{E681CC8D-4ECA-41B0-8CDA-E0D5005E32DE}" presName="rootComposite" presStyleCnt="0"/>
      <dgm:spPr/>
    </dgm:pt>
    <dgm:pt modelId="{D2842EC7-7864-416E-92E4-E39A70290FDF}" type="pres">
      <dgm:prSet presAssocID="{E681CC8D-4ECA-41B0-8CDA-E0D5005E32DE}" presName="rootText" presStyleLbl="node3" presStyleIdx="5" presStyleCnt="14">
        <dgm:presLayoutVars>
          <dgm:chPref val="3"/>
        </dgm:presLayoutVars>
      </dgm:prSet>
      <dgm:spPr/>
      <dgm:t>
        <a:bodyPr/>
        <a:lstStyle/>
        <a:p>
          <a:endParaRPr lang="zh-TW" altLang="en-US"/>
        </a:p>
      </dgm:t>
    </dgm:pt>
    <dgm:pt modelId="{675F0DBB-E6E6-4DFA-AF10-572155355182}" type="pres">
      <dgm:prSet presAssocID="{E681CC8D-4ECA-41B0-8CDA-E0D5005E32DE}" presName="rootConnector" presStyleLbl="node3" presStyleIdx="5" presStyleCnt="14"/>
      <dgm:spPr/>
      <dgm:t>
        <a:bodyPr/>
        <a:lstStyle/>
        <a:p>
          <a:endParaRPr lang="zh-TW" altLang="en-US"/>
        </a:p>
      </dgm:t>
    </dgm:pt>
    <dgm:pt modelId="{1D223A41-D35E-4124-9837-DBDBB33DED69}" type="pres">
      <dgm:prSet presAssocID="{E681CC8D-4ECA-41B0-8CDA-E0D5005E32DE}" presName="hierChild4" presStyleCnt="0"/>
      <dgm:spPr/>
    </dgm:pt>
    <dgm:pt modelId="{5E8D36E5-CDF5-4B84-A2BB-8A689C5F2A64}" type="pres">
      <dgm:prSet presAssocID="{768F025A-3AAD-4D4E-A595-BB57768A71CF}" presName="Name37" presStyleLbl="parChTrans1D4" presStyleIdx="0" presStyleCnt="12"/>
      <dgm:spPr/>
      <dgm:t>
        <a:bodyPr/>
        <a:lstStyle/>
        <a:p>
          <a:endParaRPr lang="zh-TW" altLang="en-US"/>
        </a:p>
      </dgm:t>
    </dgm:pt>
    <dgm:pt modelId="{E692BD27-7A19-4C8C-958C-5AE9CDB27B75}" type="pres">
      <dgm:prSet presAssocID="{8F616D71-A543-463F-8C99-8D85482B217E}" presName="hierRoot2" presStyleCnt="0">
        <dgm:presLayoutVars>
          <dgm:hierBranch val="init"/>
        </dgm:presLayoutVars>
      </dgm:prSet>
      <dgm:spPr/>
    </dgm:pt>
    <dgm:pt modelId="{BC1B46BF-094D-4DF1-83F2-AC01CD3267A0}" type="pres">
      <dgm:prSet presAssocID="{8F616D71-A543-463F-8C99-8D85482B217E}" presName="rootComposite" presStyleCnt="0"/>
      <dgm:spPr/>
    </dgm:pt>
    <dgm:pt modelId="{7BC1FD13-6FD2-49C4-A672-9A9AC7AB6FEC}" type="pres">
      <dgm:prSet presAssocID="{8F616D71-A543-463F-8C99-8D85482B217E}" presName="rootText" presStyleLbl="node4" presStyleIdx="0" presStyleCnt="12">
        <dgm:presLayoutVars>
          <dgm:chPref val="3"/>
        </dgm:presLayoutVars>
      </dgm:prSet>
      <dgm:spPr/>
      <dgm:t>
        <a:bodyPr/>
        <a:lstStyle/>
        <a:p>
          <a:endParaRPr lang="zh-TW" altLang="en-US"/>
        </a:p>
      </dgm:t>
    </dgm:pt>
    <dgm:pt modelId="{214309E1-7E2D-44B5-A8A9-A51544A1CC0B}" type="pres">
      <dgm:prSet presAssocID="{8F616D71-A543-463F-8C99-8D85482B217E}" presName="rootConnector" presStyleLbl="node4" presStyleIdx="0" presStyleCnt="12"/>
      <dgm:spPr/>
      <dgm:t>
        <a:bodyPr/>
        <a:lstStyle/>
        <a:p>
          <a:endParaRPr lang="zh-TW" altLang="en-US"/>
        </a:p>
      </dgm:t>
    </dgm:pt>
    <dgm:pt modelId="{88CF5E10-E2BE-4037-B352-4C33262438C5}" type="pres">
      <dgm:prSet presAssocID="{8F616D71-A543-463F-8C99-8D85482B217E}" presName="hierChild4" presStyleCnt="0"/>
      <dgm:spPr/>
    </dgm:pt>
    <dgm:pt modelId="{325DAD28-36BF-44CC-BA6F-5767CFA9E58E}" type="pres">
      <dgm:prSet presAssocID="{8F616D71-A543-463F-8C99-8D85482B217E}" presName="hierChild5" presStyleCnt="0"/>
      <dgm:spPr/>
    </dgm:pt>
    <dgm:pt modelId="{8A97C29E-435A-4D51-8D50-C7B6B8D290D5}" type="pres">
      <dgm:prSet presAssocID="{A8FC49ED-F150-4EC6-980D-64BC6037613E}" presName="Name37" presStyleLbl="parChTrans1D4" presStyleIdx="1" presStyleCnt="12"/>
      <dgm:spPr/>
      <dgm:t>
        <a:bodyPr/>
        <a:lstStyle/>
        <a:p>
          <a:endParaRPr lang="zh-TW" altLang="en-US"/>
        </a:p>
      </dgm:t>
    </dgm:pt>
    <dgm:pt modelId="{4450F6ED-91D4-4590-BDE5-133ED63F0AF2}" type="pres">
      <dgm:prSet presAssocID="{A3376321-7F6A-42E6-A954-A30FC5A53593}" presName="hierRoot2" presStyleCnt="0">
        <dgm:presLayoutVars>
          <dgm:hierBranch val="init"/>
        </dgm:presLayoutVars>
      </dgm:prSet>
      <dgm:spPr/>
    </dgm:pt>
    <dgm:pt modelId="{AFD3DBA0-2FD8-4B2D-B263-C1B70540F3D8}" type="pres">
      <dgm:prSet presAssocID="{A3376321-7F6A-42E6-A954-A30FC5A53593}" presName="rootComposite" presStyleCnt="0"/>
      <dgm:spPr/>
    </dgm:pt>
    <dgm:pt modelId="{94B3E108-B1DE-413D-B358-6DA38E81A355}" type="pres">
      <dgm:prSet presAssocID="{A3376321-7F6A-42E6-A954-A30FC5A53593}" presName="rootText" presStyleLbl="node4" presStyleIdx="1" presStyleCnt="12">
        <dgm:presLayoutVars>
          <dgm:chPref val="3"/>
        </dgm:presLayoutVars>
      </dgm:prSet>
      <dgm:spPr/>
      <dgm:t>
        <a:bodyPr/>
        <a:lstStyle/>
        <a:p>
          <a:endParaRPr lang="zh-TW" altLang="en-US"/>
        </a:p>
      </dgm:t>
    </dgm:pt>
    <dgm:pt modelId="{B49A0500-EF31-439C-8B35-846ACA3F04E0}" type="pres">
      <dgm:prSet presAssocID="{A3376321-7F6A-42E6-A954-A30FC5A53593}" presName="rootConnector" presStyleLbl="node4" presStyleIdx="1" presStyleCnt="12"/>
      <dgm:spPr/>
      <dgm:t>
        <a:bodyPr/>
        <a:lstStyle/>
        <a:p>
          <a:endParaRPr lang="zh-TW" altLang="en-US"/>
        </a:p>
      </dgm:t>
    </dgm:pt>
    <dgm:pt modelId="{56CC1726-6498-40EE-8CE0-B26B105CC1F6}" type="pres">
      <dgm:prSet presAssocID="{A3376321-7F6A-42E6-A954-A30FC5A53593}" presName="hierChild4" presStyleCnt="0"/>
      <dgm:spPr/>
    </dgm:pt>
    <dgm:pt modelId="{445685EC-69C8-42EF-90C9-1990F0B514CB}" type="pres">
      <dgm:prSet presAssocID="{A3376321-7F6A-42E6-A954-A30FC5A53593}" presName="hierChild5" presStyleCnt="0"/>
      <dgm:spPr/>
    </dgm:pt>
    <dgm:pt modelId="{17A7326D-D57E-4580-84EB-4B0485E65ECF}" type="pres">
      <dgm:prSet presAssocID="{12672A74-ED16-474E-B6F3-4B04C697E82A}" presName="Name37" presStyleLbl="parChTrans1D4" presStyleIdx="2" presStyleCnt="12"/>
      <dgm:spPr/>
      <dgm:t>
        <a:bodyPr/>
        <a:lstStyle/>
        <a:p>
          <a:endParaRPr lang="zh-TW" altLang="en-US"/>
        </a:p>
      </dgm:t>
    </dgm:pt>
    <dgm:pt modelId="{718F047E-97CE-44CE-91F5-87C0775EF5D3}" type="pres">
      <dgm:prSet presAssocID="{56D0F22A-76DA-4CE4-A214-1AB9552C8D79}" presName="hierRoot2" presStyleCnt="0">
        <dgm:presLayoutVars>
          <dgm:hierBranch val="init"/>
        </dgm:presLayoutVars>
      </dgm:prSet>
      <dgm:spPr/>
    </dgm:pt>
    <dgm:pt modelId="{7B29DFCA-138D-4076-B1BA-9A995CE28EBA}" type="pres">
      <dgm:prSet presAssocID="{56D0F22A-76DA-4CE4-A214-1AB9552C8D79}" presName="rootComposite" presStyleCnt="0"/>
      <dgm:spPr/>
    </dgm:pt>
    <dgm:pt modelId="{6324B2CD-16F7-4DC1-AE98-E43F967FB5BF}" type="pres">
      <dgm:prSet presAssocID="{56D0F22A-76DA-4CE4-A214-1AB9552C8D79}" presName="rootText" presStyleLbl="node4" presStyleIdx="2" presStyleCnt="12">
        <dgm:presLayoutVars>
          <dgm:chPref val="3"/>
        </dgm:presLayoutVars>
      </dgm:prSet>
      <dgm:spPr/>
      <dgm:t>
        <a:bodyPr/>
        <a:lstStyle/>
        <a:p>
          <a:endParaRPr lang="zh-TW" altLang="en-US"/>
        </a:p>
      </dgm:t>
    </dgm:pt>
    <dgm:pt modelId="{8586786A-C454-4294-8AE2-5F329D7BD94A}" type="pres">
      <dgm:prSet presAssocID="{56D0F22A-76DA-4CE4-A214-1AB9552C8D79}" presName="rootConnector" presStyleLbl="node4" presStyleIdx="2" presStyleCnt="12"/>
      <dgm:spPr/>
      <dgm:t>
        <a:bodyPr/>
        <a:lstStyle/>
        <a:p>
          <a:endParaRPr lang="zh-TW" altLang="en-US"/>
        </a:p>
      </dgm:t>
    </dgm:pt>
    <dgm:pt modelId="{CC3AEB4D-E9E8-4CFF-9B5B-4F68AACEF16A}" type="pres">
      <dgm:prSet presAssocID="{56D0F22A-76DA-4CE4-A214-1AB9552C8D79}" presName="hierChild4" presStyleCnt="0"/>
      <dgm:spPr/>
    </dgm:pt>
    <dgm:pt modelId="{8B1FC52B-276D-46AC-9E10-F7E0F00B4551}" type="pres">
      <dgm:prSet presAssocID="{56D0F22A-76DA-4CE4-A214-1AB9552C8D79}" presName="hierChild5" presStyleCnt="0"/>
      <dgm:spPr/>
    </dgm:pt>
    <dgm:pt modelId="{AB92D1F2-38C4-4179-9458-916FD62D96EA}" type="pres">
      <dgm:prSet presAssocID="{9F7F3EE6-A18A-4B96-9895-267C68C0CD96}" presName="Name37" presStyleLbl="parChTrans1D4" presStyleIdx="3" presStyleCnt="12"/>
      <dgm:spPr/>
      <dgm:t>
        <a:bodyPr/>
        <a:lstStyle/>
        <a:p>
          <a:endParaRPr lang="zh-TW" altLang="en-US"/>
        </a:p>
      </dgm:t>
    </dgm:pt>
    <dgm:pt modelId="{A122F2A7-88E7-4731-B33A-4BA05110E843}" type="pres">
      <dgm:prSet presAssocID="{10D0043A-DE85-4442-B87C-6A384E3BB78D}" presName="hierRoot2" presStyleCnt="0">
        <dgm:presLayoutVars>
          <dgm:hierBranch val="init"/>
        </dgm:presLayoutVars>
      </dgm:prSet>
      <dgm:spPr/>
    </dgm:pt>
    <dgm:pt modelId="{11B1A668-8167-4474-942F-9EC6DE548793}" type="pres">
      <dgm:prSet presAssocID="{10D0043A-DE85-4442-B87C-6A384E3BB78D}" presName="rootComposite" presStyleCnt="0"/>
      <dgm:spPr/>
    </dgm:pt>
    <dgm:pt modelId="{D7BFED97-DDDE-44C1-9874-82CEA9F6336E}" type="pres">
      <dgm:prSet presAssocID="{10D0043A-DE85-4442-B87C-6A384E3BB78D}" presName="rootText" presStyleLbl="node4" presStyleIdx="3" presStyleCnt="12">
        <dgm:presLayoutVars>
          <dgm:chPref val="3"/>
        </dgm:presLayoutVars>
      </dgm:prSet>
      <dgm:spPr/>
      <dgm:t>
        <a:bodyPr/>
        <a:lstStyle/>
        <a:p>
          <a:endParaRPr lang="zh-TW" altLang="en-US"/>
        </a:p>
      </dgm:t>
    </dgm:pt>
    <dgm:pt modelId="{DF4A6FC7-6953-453C-91F8-DEDE8E5FAB03}" type="pres">
      <dgm:prSet presAssocID="{10D0043A-DE85-4442-B87C-6A384E3BB78D}" presName="rootConnector" presStyleLbl="node4" presStyleIdx="3" presStyleCnt="12"/>
      <dgm:spPr/>
      <dgm:t>
        <a:bodyPr/>
        <a:lstStyle/>
        <a:p>
          <a:endParaRPr lang="zh-TW" altLang="en-US"/>
        </a:p>
      </dgm:t>
    </dgm:pt>
    <dgm:pt modelId="{CBBD5DA9-F02B-4FA8-8247-4E30DD2825AF}" type="pres">
      <dgm:prSet presAssocID="{10D0043A-DE85-4442-B87C-6A384E3BB78D}" presName="hierChild4" presStyleCnt="0"/>
      <dgm:spPr/>
    </dgm:pt>
    <dgm:pt modelId="{A75314E0-8099-44DC-BBA6-B7BE04C47E3F}" type="pres">
      <dgm:prSet presAssocID="{10D0043A-DE85-4442-B87C-6A384E3BB78D}" presName="hierChild5" presStyleCnt="0"/>
      <dgm:spPr/>
    </dgm:pt>
    <dgm:pt modelId="{A8C19041-C608-44B0-B064-874AF34ACB75}" type="pres">
      <dgm:prSet presAssocID="{D6A50AFC-DB73-4C88-B1F3-984937C258ED}" presName="Name37" presStyleLbl="parChTrans1D4" presStyleIdx="4" presStyleCnt="12"/>
      <dgm:spPr/>
      <dgm:t>
        <a:bodyPr/>
        <a:lstStyle/>
        <a:p>
          <a:endParaRPr lang="zh-TW" altLang="en-US"/>
        </a:p>
      </dgm:t>
    </dgm:pt>
    <dgm:pt modelId="{85189164-C717-4EFB-AA19-95CA9F7EA547}" type="pres">
      <dgm:prSet presAssocID="{5E6259B1-CA1A-4990-BB9D-690A1AABD6E6}" presName="hierRoot2" presStyleCnt="0">
        <dgm:presLayoutVars>
          <dgm:hierBranch val="init"/>
        </dgm:presLayoutVars>
      </dgm:prSet>
      <dgm:spPr/>
    </dgm:pt>
    <dgm:pt modelId="{3BB83650-5D55-41CC-BA36-E946E6D5EF44}" type="pres">
      <dgm:prSet presAssocID="{5E6259B1-CA1A-4990-BB9D-690A1AABD6E6}" presName="rootComposite" presStyleCnt="0"/>
      <dgm:spPr/>
    </dgm:pt>
    <dgm:pt modelId="{B8F7BF88-99B2-48AE-A93B-3914B12842F8}" type="pres">
      <dgm:prSet presAssocID="{5E6259B1-CA1A-4990-BB9D-690A1AABD6E6}" presName="rootText" presStyleLbl="node4" presStyleIdx="4" presStyleCnt="12">
        <dgm:presLayoutVars>
          <dgm:chPref val="3"/>
        </dgm:presLayoutVars>
      </dgm:prSet>
      <dgm:spPr/>
      <dgm:t>
        <a:bodyPr/>
        <a:lstStyle/>
        <a:p>
          <a:endParaRPr lang="zh-TW" altLang="en-US"/>
        </a:p>
      </dgm:t>
    </dgm:pt>
    <dgm:pt modelId="{4A28F2FA-997E-4343-AD8B-0144480D1C19}" type="pres">
      <dgm:prSet presAssocID="{5E6259B1-CA1A-4990-BB9D-690A1AABD6E6}" presName="rootConnector" presStyleLbl="node4" presStyleIdx="4" presStyleCnt="12"/>
      <dgm:spPr/>
      <dgm:t>
        <a:bodyPr/>
        <a:lstStyle/>
        <a:p>
          <a:endParaRPr lang="zh-TW" altLang="en-US"/>
        </a:p>
      </dgm:t>
    </dgm:pt>
    <dgm:pt modelId="{6110AD87-58B1-4256-BB4F-8034758CA107}" type="pres">
      <dgm:prSet presAssocID="{5E6259B1-CA1A-4990-BB9D-690A1AABD6E6}" presName="hierChild4" presStyleCnt="0"/>
      <dgm:spPr/>
    </dgm:pt>
    <dgm:pt modelId="{05B15EDB-0BBC-4459-9BF6-003F0EFD7995}" type="pres">
      <dgm:prSet presAssocID="{5E6259B1-CA1A-4990-BB9D-690A1AABD6E6}" presName="hierChild5" presStyleCnt="0"/>
      <dgm:spPr/>
    </dgm:pt>
    <dgm:pt modelId="{EAEBA5C9-2E83-467D-AC90-6B0457FA33A7}" type="pres">
      <dgm:prSet presAssocID="{E681CC8D-4ECA-41B0-8CDA-E0D5005E32DE}" presName="hierChild5" presStyleCnt="0"/>
      <dgm:spPr/>
    </dgm:pt>
    <dgm:pt modelId="{FD045FEE-4AC6-49B2-BBBB-DF041EE5DE49}" type="pres">
      <dgm:prSet presAssocID="{EE8373FD-823A-41CC-ADE0-B2F6E63A6C96}" presName="Name37" presStyleLbl="parChTrans1D3" presStyleIdx="6" presStyleCnt="14"/>
      <dgm:spPr/>
      <dgm:t>
        <a:bodyPr/>
        <a:lstStyle/>
        <a:p>
          <a:endParaRPr lang="zh-TW" altLang="en-US"/>
        </a:p>
      </dgm:t>
    </dgm:pt>
    <dgm:pt modelId="{BB746165-8A9B-4759-BB14-7E5D63F13962}" type="pres">
      <dgm:prSet presAssocID="{E49BFA7C-B544-4A97-B2EE-A2C8D9276E17}" presName="hierRoot2" presStyleCnt="0">
        <dgm:presLayoutVars>
          <dgm:hierBranch val="init"/>
        </dgm:presLayoutVars>
      </dgm:prSet>
      <dgm:spPr/>
    </dgm:pt>
    <dgm:pt modelId="{7B65763F-D6F6-4F8C-9458-7E66459BFB45}" type="pres">
      <dgm:prSet presAssocID="{E49BFA7C-B544-4A97-B2EE-A2C8D9276E17}" presName="rootComposite" presStyleCnt="0"/>
      <dgm:spPr/>
    </dgm:pt>
    <dgm:pt modelId="{05AA4C5A-F96F-4DBA-A4B8-CF3AF2C4223B}" type="pres">
      <dgm:prSet presAssocID="{E49BFA7C-B544-4A97-B2EE-A2C8D9276E17}" presName="rootText" presStyleLbl="node3" presStyleIdx="6" presStyleCnt="14">
        <dgm:presLayoutVars>
          <dgm:chPref val="3"/>
        </dgm:presLayoutVars>
      </dgm:prSet>
      <dgm:spPr/>
      <dgm:t>
        <a:bodyPr/>
        <a:lstStyle/>
        <a:p>
          <a:endParaRPr lang="zh-TW" altLang="en-US"/>
        </a:p>
      </dgm:t>
    </dgm:pt>
    <dgm:pt modelId="{D2A1FA60-09D5-4269-A975-A4628D5C4A9E}" type="pres">
      <dgm:prSet presAssocID="{E49BFA7C-B544-4A97-B2EE-A2C8D9276E17}" presName="rootConnector" presStyleLbl="node3" presStyleIdx="6" presStyleCnt="14"/>
      <dgm:spPr/>
      <dgm:t>
        <a:bodyPr/>
        <a:lstStyle/>
        <a:p>
          <a:endParaRPr lang="zh-TW" altLang="en-US"/>
        </a:p>
      </dgm:t>
    </dgm:pt>
    <dgm:pt modelId="{8B774DBD-B475-4D49-8A95-D9FA49C3F91A}" type="pres">
      <dgm:prSet presAssocID="{E49BFA7C-B544-4A97-B2EE-A2C8D9276E17}" presName="hierChild4" presStyleCnt="0"/>
      <dgm:spPr/>
    </dgm:pt>
    <dgm:pt modelId="{8F293B82-98E0-4129-8EBB-4B2CE4BF30F1}" type="pres">
      <dgm:prSet presAssocID="{E49BFA7C-B544-4A97-B2EE-A2C8D9276E17}" presName="hierChild5" presStyleCnt="0"/>
      <dgm:spPr/>
    </dgm:pt>
    <dgm:pt modelId="{591F2D64-AC2E-48D3-BE64-638C4118A5BD}" type="pres">
      <dgm:prSet presAssocID="{5BFD9688-E405-418F-AF7C-DE79C0F0CF44}" presName="Name37" presStyleLbl="parChTrans1D3" presStyleIdx="7" presStyleCnt="14"/>
      <dgm:spPr/>
      <dgm:t>
        <a:bodyPr/>
        <a:lstStyle/>
        <a:p>
          <a:endParaRPr lang="zh-TW" altLang="en-US"/>
        </a:p>
      </dgm:t>
    </dgm:pt>
    <dgm:pt modelId="{370C1C52-5C2E-4B2A-BEAD-D63D5D11BEF0}" type="pres">
      <dgm:prSet presAssocID="{A8722430-5591-4F8E-AFDB-B160ACD55B64}" presName="hierRoot2" presStyleCnt="0">
        <dgm:presLayoutVars>
          <dgm:hierBranch val="init"/>
        </dgm:presLayoutVars>
      </dgm:prSet>
      <dgm:spPr/>
    </dgm:pt>
    <dgm:pt modelId="{6277C4ED-BC6C-4FC1-8EC3-22540BF358BD}" type="pres">
      <dgm:prSet presAssocID="{A8722430-5591-4F8E-AFDB-B160ACD55B64}" presName="rootComposite" presStyleCnt="0"/>
      <dgm:spPr/>
    </dgm:pt>
    <dgm:pt modelId="{AA1ACF14-F521-46D5-AED1-E01CC0C0B976}" type="pres">
      <dgm:prSet presAssocID="{A8722430-5591-4F8E-AFDB-B160ACD55B64}" presName="rootText" presStyleLbl="node3" presStyleIdx="7" presStyleCnt="14">
        <dgm:presLayoutVars>
          <dgm:chPref val="3"/>
        </dgm:presLayoutVars>
      </dgm:prSet>
      <dgm:spPr/>
      <dgm:t>
        <a:bodyPr/>
        <a:lstStyle/>
        <a:p>
          <a:endParaRPr lang="zh-TW" altLang="en-US"/>
        </a:p>
      </dgm:t>
    </dgm:pt>
    <dgm:pt modelId="{C27FD5B8-72DA-4E3A-BA71-271DDFCA5B88}" type="pres">
      <dgm:prSet presAssocID="{A8722430-5591-4F8E-AFDB-B160ACD55B64}" presName="rootConnector" presStyleLbl="node3" presStyleIdx="7" presStyleCnt="14"/>
      <dgm:spPr/>
      <dgm:t>
        <a:bodyPr/>
        <a:lstStyle/>
        <a:p>
          <a:endParaRPr lang="zh-TW" altLang="en-US"/>
        </a:p>
      </dgm:t>
    </dgm:pt>
    <dgm:pt modelId="{C10F68F2-232E-4E1A-9A1C-F191FC96E9B4}" type="pres">
      <dgm:prSet presAssocID="{A8722430-5591-4F8E-AFDB-B160ACD55B64}" presName="hierChild4" presStyleCnt="0"/>
      <dgm:spPr/>
    </dgm:pt>
    <dgm:pt modelId="{0698AD14-079C-421C-A663-75659A01A5DA}" type="pres">
      <dgm:prSet presAssocID="{FF1D4B8F-D7DE-425A-8065-010AD56A3CEF}" presName="Name37" presStyleLbl="parChTrans1D4" presStyleIdx="5" presStyleCnt="12"/>
      <dgm:spPr/>
      <dgm:t>
        <a:bodyPr/>
        <a:lstStyle/>
        <a:p>
          <a:endParaRPr lang="zh-TW" altLang="en-US"/>
        </a:p>
      </dgm:t>
    </dgm:pt>
    <dgm:pt modelId="{4FB990EB-CAFC-4227-B72A-4852AB2F0B51}" type="pres">
      <dgm:prSet presAssocID="{B4F6D44C-7BDF-49CA-A3E6-EAAB757B95E0}" presName="hierRoot2" presStyleCnt="0">
        <dgm:presLayoutVars>
          <dgm:hierBranch val="init"/>
        </dgm:presLayoutVars>
      </dgm:prSet>
      <dgm:spPr/>
    </dgm:pt>
    <dgm:pt modelId="{40CED570-0D82-45EA-BF3C-1F4AE60481D1}" type="pres">
      <dgm:prSet presAssocID="{B4F6D44C-7BDF-49CA-A3E6-EAAB757B95E0}" presName="rootComposite" presStyleCnt="0"/>
      <dgm:spPr/>
    </dgm:pt>
    <dgm:pt modelId="{721BAAD1-0621-40EB-866C-62C756D7B37E}" type="pres">
      <dgm:prSet presAssocID="{B4F6D44C-7BDF-49CA-A3E6-EAAB757B95E0}" presName="rootText" presStyleLbl="node4" presStyleIdx="5" presStyleCnt="12">
        <dgm:presLayoutVars>
          <dgm:chPref val="3"/>
        </dgm:presLayoutVars>
      </dgm:prSet>
      <dgm:spPr/>
      <dgm:t>
        <a:bodyPr/>
        <a:lstStyle/>
        <a:p>
          <a:endParaRPr lang="zh-TW" altLang="en-US"/>
        </a:p>
      </dgm:t>
    </dgm:pt>
    <dgm:pt modelId="{3D6936E5-BE26-4845-A265-280789F573A3}" type="pres">
      <dgm:prSet presAssocID="{B4F6D44C-7BDF-49CA-A3E6-EAAB757B95E0}" presName="rootConnector" presStyleLbl="node4" presStyleIdx="5" presStyleCnt="12"/>
      <dgm:spPr/>
      <dgm:t>
        <a:bodyPr/>
        <a:lstStyle/>
        <a:p>
          <a:endParaRPr lang="zh-TW" altLang="en-US"/>
        </a:p>
      </dgm:t>
    </dgm:pt>
    <dgm:pt modelId="{34656969-04A5-4B00-8A44-DC9881FAC923}" type="pres">
      <dgm:prSet presAssocID="{B4F6D44C-7BDF-49CA-A3E6-EAAB757B95E0}" presName="hierChild4" presStyleCnt="0"/>
      <dgm:spPr/>
    </dgm:pt>
    <dgm:pt modelId="{661A1F98-AA5E-4B74-8855-F0AFBEF96636}" type="pres">
      <dgm:prSet presAssocID="{B4F6D44C-7BDF-49CA-A3E6-EAAB757B95E0}" presName="hierChild5" presStyleCnt="0"/>
      <dgm:spPr/>
    </dgm:pt>
    <dgm:pt modelId="{AAA7065E-3060-4E2D-A4AE-5CE7EE729EC1}" type="pres">
      <dgm:prSet presAssocID="{4CBF76C6-9CCB-466B-A9FA-B3F47E9C5FFE}" presName="Name37" presStyleLbl="parChTrans1D4" presStyleIdx="6" presStyleCnt="12"/>
      <dgm:spPr/>
      <dgm:t>
        <a:bodyPr/>
        <a:lstStyle/>
        <a:p>
          <a:endParaRPr lang="zh-TW" altLang="en-US"/>
        </a:p>
      </dgm:t>
    </dgm:pt>
    <dgm:pt modelId="{691B89B7-BFBE-4146-936E-C101BF9A2300}" type="pres">
      <dgm:prSet presAssocID="{694E8C6C-2405-4816-BC5D-9F782CBBFE7F}" presName="hierRoot2" presStyleCnt="0">
        <dgm:presLayoutVars>
          <dgm:hierBranch val="init"/>
        </dgm:presLayoutVars>
      </dgm:prSet>
      <dgm:spPr/>
    </dgm:pt>
    <dgm:pt modelId="{9B154056-8B49-4897-AF1B-8233896C7AFB}" type="pres">
      <dgm:prSet presAssocID="{694E8C6C-2405-4816-BC5D-9F782CBBFE7F}" presName="rootComposite" presStyleCnt="0"/>
      <dgm:spPr/>
    </dgm:pt>
    <dgm:pt modelId="{5310911C-E6FC-48EB-962F-7412199C6363}" type="pres">
      <dgm:prSet presAssocID="{694E8C6C-2405-4816-BC5D-9F782CBBFE7F}" presName="rootText" presStyleLbl="node4" presStyleIdx="6" presStyleCnt="12">
        <dgm:presLayoutVars>
          <dgm:chPref val="3"/>
        </dgm:presLayoutVars>
      </dgm:prSet>
      <dgm:spPr/>
      <dgm:t>
        <a:bodyPr/>
        <a:lstStyle/>
        <a:p>
          <a:endParaRPr lang="zh-TW" altLang="en-US"/>
        </a:p>
      </dgm:t>
    </dgm:pt>
    <dgm:pt modelId="{92A564AF-267B-4E2F-8FD3-4097557696CB}" type="pres">
      <dgm:prSet presAssocID="{694E8C6C-2405-4816-BC5D-9F782CBBFE7F}" presName="rootConnector" presStyleLbl="node4" presStyleIdx="6" presStyleCnt="12"/>
      <dgm:spPr/>
      <dgm:t>
        <a:bodyPr/>
        <a:lstStyle/>
        <a:p>
          <a:endParaRPr lang="zh-TW" altLang="en-US"/>
        </a:p>
      </dgm:t>
    </dgm:pt>
    <dgm:pt modelId="{21563C89-DFC8-405C-B666-B28227332BBA}" type="pres">
      <dgm:prSet presAssocID="{694E8C6C-2405-4816-BC5D-9F782CBBFE7F}" presName="hierChild4" presStyleCnt="0"/>
      <dgm:spPr/>
    </dgm:pt>
    <dgm:pt modelId="{3246AEF7-1881-4F23-852D-1146C0F6CAE4}" type="pres">
      <dgm:prSet presAssocID="{694E8C6C-2405-4816-BC5D-9F782CBBFE7F}" presName="hierChild5" presStyleCnt="0"/>
      <dgm:spPr/>
    </dgm:pt>
    <dgm:pt modelId="{EEC3FB75-3FD0-4A1E-83F6-31204EF278A7}" type="pres">
      <dgm:prSet presAssocID="{A8722430-5591-4F8E-AFDB-B160ACD55B64}" presName="hierChild5" presStyleCnt="0"/>
      <dgm:spPr/>
    </dgm:pt>
    <dgm:pt modelId="{2F216E14-EC0C-4564-851E-2C7B2587D84D}" type="pres">
      <dgm:prSet presAssocID="{86F5F4DB-74E0-49C7-B18B-F4009732CABB}" presName="Name37" presStyleLbl="parChTrans1D3" presStyleIdx="8" presStyleCnt="14"/>
      <dgm:spPr/>
      <dgm:t>
        <a:bodyPr/>
        <a:lstStyle/>
        <a:p>
          <a:endParaRPr lang="zh-TW" altLang="en-US"/>
        </a:p>
      </dgm:t>
    </dgm:pt>
    <dgm:pt modelId="{95FC719C-FF25-4B28-99B8-DF6C363249C6}" type="pres">
      <dgm:prSet presAssocID="{730F4F9C-B641-4FE9-A1EF-C9BF78A75A60}" presName="hierRoot2" presStyleCnt="0">
        <dgm:presLayoutVars>
          <dgm:hierBranch val="init"/>
        </dgm:presLayoutVars>
      </dgm:prSet>
      <dgm:spPr/>
    </dgm:pt>
    <dgm:pt modelId="{6ED3CD2F-462B-407E-9BDB-D5C50E046818}" type="pres">
      <dgm:prSet presAssocID="{730F4F9C-B641-4FE9-A1EF-C9BF78A75A60}" presName="rootComposite" presStyleCnt="0"/>
      <dgm:spPr/>
    </dgm:pt>
    <dgm:pt modelId="{D57238E9-69E7-432C-995C-640DC70E369F}" type="pres">
      <dgm:prSet presAssocID="{730F4F9C-B641-4FE9-A1EF-C9BF78A75A60}" presName="rootText" presStyleLbl="node3" presStyleIdx="8" presStyleCnt="14">
        <dgm:presLayoutVars>
          <dgm:chPref val="3"/>
        </dgm:presLayoutVars>
      </dgm:prSet>
      <dgm:spPr/>
      <dgm:t>
        <a:bodyPr/>
        <a:lstStyle/>
        <a:p>
          <a:endParaRPr lang="zh-TW" altLang="en-US"/>
        </a:p>
      </dgm:t>
    </dgm:pt>
    <dgm:pt modelId="{A06A6E75-5E2A-4642-86A6-516BD5D5EFFB}" type="pres">
      <dgm:prSet presAssocID="{730F4F9C-B641-4FE9-A1EF-C9BF78A75A60}" presName="rootConnector" presStyleLbl="node3" presStyleIdx="8" presStyleCnt="14"/>
      <dgm:spPr/>
      <dgm:t>
        <a:bodyPr/>
        <a:lstStyle/>
        <a:p>
          <a:endParaRPr lang="zh-TW" altLang="en-US"/>
        </a:p>
      </dgm:t>
    </dgm:pt>
    <dgm:pt modelId="{EBC3C7B1-EB2A-43E4-B43C-B82A11A3F1DB}" type="pres">
      <dgm:prSet presAssocID="{730F4F9C-B641-4FE9-A1EF-C9BF78A75A60}" presName="hierChild4" presStyleCnt="0"/>
      <dgm:spPr/>
    </dgm:pt>
    <dgm:pt modelId="{E3A71C63-2653-4536-87C7-741AFC3424E2}" type="pres">
      <dgm:prSet presAssocID="{730F4F9C-B641-4FE9-A1EF-C9BF78A75A60}" presName="hierChild5" presStyleCnt="0"/>
      <dgm:spPr/>
    </dgm:pt>
    <dgm:pt modelId="{A8473273-0B77-4EA0-8868-BCA5C323F6D8}" type="pres">
      <dgm:prSet presAssocID="{AF5DFC5F-00AE-4F97-9434-369AAF956B4B}" presName="hierChild5" presStyleCnt="0"/>
      <dgm:spPr/>
    </dgm:pt>
    <dgm:pt modelId="{5886E520-577B-45F6-97E5-F3A4ADF7EA79}" type="pres">
      <dgm:prSet presAssocID="{810AF1FA-576D-4D90-A0D5-7066C40B8B13}" presName="Name37" presStyleLbl="parChTrans1D2" presStyleIdx="2" presStyleCnt="4"/>
      <dgm:spPr/>
      <dgm:t>
        <a:bodyPr/>
        <a:lstStyle/>
        <a:p>
          <a:endParaRPr lang="zh-TW" altLang="en-US"/>
        </a:p>
      </dgm:t>
    </dgm:pt>
    <dgm:pt modelId="{0B86513B-1FDC-4471-9F5A-A956E890A54A}" type="pres">
      <dgm:prSet presAssocID="{75452189-7AC7-429F-96C6-A40DABC9AB18}" presName="hierRoot2" presStyleCnt="0">
        <dgm:presLayoutVars>
          <dgm:hierBranch val="init"/>
        </dgm:presLayoutVars>
      </dgm:prSet>
      <dgm:spPr/>
    </dgm:pt>
    <dgm:pt modelId="{04068FEE-029B-4173-8E8E-9BD48DAA18F6}" type="pres">
      <dgm:prSet presAssocID="{75452189-7AC7-429F-96C6-A40DABC9AB18}" presName="rootComposite" presStyleCnt="0"/>
      <dgm:spPr/>
    </dgm:pt>
    <dgm:pt modelId="{D4E4EFB3-3064-4E3C-A306-1064C613D792}" type="pres">
      <dgm:prSet presAssocID="{75452189-7AC7-429F-96C6-A40DABC9AB18}" presName="rootText" presStyleLbl="node2" presStyleIdx="2" presStyleCnt="4">
        <dgm:presLayoutVars>
          <dgm:chPref val="3"/>
        </dgm:presLayoutVars>
      </dgm:prSet>
      <dgm:spPr/>
      <dgm:t>
        <a:bodyPr/>
        <a:lstStyle/>
        <a:p>
          <a:endParaRPr lang="zh-TW" altLang="en-US"/>
        </a:p>
      </dgm:t>
    </dgm:pt>
    <dgm:pt modelId="{E406D35E-6C71-434B-85FB-FED33A8001BF}" type="pres">
      <dgm:prSet presAssocID="{75452189-7AC7-429F-96C6-A40DABC9AB18}" presName="rootConnector" presStyleLbl="node2" presStyleIdx="2" presStyleCnt="4"/>
      <dgm:spPr/>
      <dgm:t>
        <a:bodyPr/>
        <a:lstStyle/>
        <a:p>
          <a:endParaRPr lang="zh-TW" altLang="en-US"/>
        </a:p>
      </dgm:t>
    </dgm:pt>
    <dgm:pt modelId="{75EB21B0-CE89-4C24-9A9A-FDD1F102F0D7}" type="pres">
      <dgm:prSet presAssocID="{75452189-7AC7-429F-96C6-A40DABC9AB18}" presName="hierChild4" presStyleCnt="0"/>
      <dgm:spPr/>
    </dgm:pt>
    <dgm:pt modelId="{BBB3CC37-DDC0-4CBE-9C44-3FDEDCFFA08D}" type="pres">
      <dgm:prSet presAssocID="{35D173E6-CE43-4C4C-8686-14790264701E}" presName="Name37" presStyleLbl="parChTrans1D3" presStyleIdx="9" presStyleCnt="14"/>
      <dgm:spPr/>
      <dgm:t>
        <a:bodyPr/>
        <a:lstStyle/>
        <a:p>
          <a:endParaRPr lang="zh-TW" altLang="en-US"/>
        </a:p>
      </dgm:t>
    </dgm:pt>
    <dgm:pt modelId="{FBD6FAAA-B4B0-452C-94E9-D05BFD06F477}" type="pres">
      <dgm:prSet presAssocID="{9A77B44E-4981-4597-8880-F1E488951019}" presName="hierRoot2" presStyleCnt="0">
        <dgm:presLayoutVars>
          <dgm:hierBranch val="init"/>
        </dgm:presLayoutVars>
      </dgm:prSet>
      <dgm:spPr/>
    </dgm:pt>
    <dgm:pt modelId="{AA4DE849-422F-4BD9-83FF-31E473DB2B22}" type="pres">
      <dgm:prSet presAssocID="{9A77B44E-4981-4597-8880-F1E488951019}" presName="rootComposite" presStyleCnt="0"/>
      <dgm:spPr/>
    </dgm:pt>
    <dgm:pt modelId="{F64C35C7-E85C-46D7-8C78-03F93B617B4A}" type="pres">
      <dgm:prSet presAssocID="{9A77B44E-4981-4597-8880-F1E488951019}" presName="rootText" presStyleLbl="node3" presStyleIdx="9" presStyleCnt="14">
        <dgm:presLayoutVars>
          <dgm:chPref val="3"/>
        </dgm:presLayoutVars>
      </dgm:prSet>
      <dgm:spPr/>
      <dgm:t>
        <a:bodyPr/>
        <a:lstStyle/>
        <a:p>
          <a:endParaRPr lang="zh-TW" altLang="en-US"/>
        </a:p>
      </dgm:t>
    </dgm:pt>
    <dgm:pt modelId="{E7AE6F85-63B1-42F8-A437-A45B772D1FEE}" type="pres">
      <dgm:prSet presAssocID="{9A77B44E-4981-4597-8880-F1E488951019}" presName="rootConnector" presStyleLbl="node3" presStyleIdx="9" presStyleCnt="14"/>
      <dgm:spPr/>
      <dgm:t>
        <a:bodyPr/>
        <a:lstStyle/>
        <a:p>
          <a:endParaRPr lang="zh-TW" altLang="en-US"/>
        </a:p>
      </dgm:t>
    </dgm:pt>
    <dgm:pt modelId="{6F916CCE-659B-456F-BCA9-392DDFBED79E}" type="pres">
      <dgm:prSet presAssocID="{9A77B44E-4981-4597-8880-F1E488951019}" presName="hierChild4" presStyleCnt="0"/>
      <dgm:spPr/>
    </dgm:pt>
    <dgm:pt modelId="{154A2486-8D27-4781-80CE-42638BC8E551}" type="pres">
      <dgm:prSet presAssocID="{9A77B44E-4981-4597-8880-F1E488951019}" presName="hierChild5" presStyleCnt="0"/>
      <dgm:spPr/>
    </dgm:pt>
    <dgm:pt modelId="{B152B577-3ADE-4527-87C8-535A172F9CF1}" type="pres">
      <dgm:prSet presAssocID="{37120949-3689-4D94-9A5A-AE21343C0BA2}" presName="Name37" presStyleLbl="parChTrans1D3" presStyleIdx="10" presStyleCnt="14"/>
      <dgm:spPr/>
      <dgm:t>
        <a:bodyPr/>
        <a:lstStyle/>
        <a:p>
          <a:endParaRPr lang="zh-TW" altLang="en-US"/>
        </a:p>
      </dgm:t>
    </dgm:pt>
    <dgm:pt modelId="{BFD327D4-D3E3-429A-98D1-CE3A62D651C0}" type="pres">
      <dgm:prSet presAssocID="{643E3587-E469-49AF-9ABD-921BC3F33827}" presName="hierRoot2" presStyleCnt="0">
        <dgm:presLayoutVars>
          <dgm:hierBranch val="init"/>
        </dgm:presLayoutVars>
      </dgm:prSet>
      <dgm:spPr/>
    </dgm:pt>
    <dgm:pt modelId="{8DD40294-C914-4726-8FB9-815B08346D92}" type="pres">
      <dgm:prSet presAssocID="{643E3587-E469-49AF-9ABD-921BC3F33827}" presName="rootComposite" presStyleCnt="0"/>
      <dgm:spPr/>
    </dgm:pt>
    <dgm:pt modelId="{FE1DD5B1-E96A-4230-A775-E8ABB9194A16}" type="pres">
      <dgm:prSet presAssocID="{643E3587-E469-49AF-9ABD-921BC3F33827}" presName="rootText" presStyleLbl="node3" presStyleIdx="10" presStyleCnt="14">
        <dgm:presLayoutVars>
          <dgm:chPref val="3"/>
        </dgm:presLayoutVars>
      </dgm:prSet>
      <dgm:spPr/>
      <dgm:t>
        <a:bodyPr/>
        <a:lstStyle/>
        <a:p>
          <a:endParaRPr lang="zh-TW" altLang="en-US"/>
        </a:p>
      </dgm:t>
    </dgm:pt>
    <dgm:pt modelId="{3B82D108-3373-457F-B352-F1BF8D36529B}" type="pres">
      <dgm:prSet presAssocID="{643E3587-E469-49AF-9ABD-921BC3F33827}" presName="rootConnector" presStyleLbl="node3" presStyleIdx="10" presStyleCnt="14"/>
      <dgm:spPr/>
      <dgm:t>
        <a:bodyPr/>
        <a:lstStyle/>
        <a:p>
          <a:endParaRPr lang="zh-TW" altLang="en-US"/>
        </a:p>
      </dgm:t>
    </dgm:pt>
    <dgm:pt modelId="{D3D08F95-7AE0-4C8C-89F7-2404F5C4D519}" type="pres">
      <dgm:prSet presAssocID="{643E3587-E469-49AF-9ABD-921BC3F33827}" presName="hierChild4" presStyleCnt="0"/>
      <dgm:spPr/>
    </dgm:pt>
    <dgm:pt modelId="{5F4408AE-D713-4C39-8634-2D261E54EB42}" type="pres">
      <dgm:prSet presAssocID="{643E3587-E469-49AF-9ABD-921BC3F33827}" presName="hierChild5" presStyleCnt="0"/>
      <dgm:spPr/>
    </dgm:pt>
    <dgm:pt modelId="{03A2D25D-9466-4CAD-A7F4-5D0FFFDD39B4}" type="pres">
      <dgm:prSet presAssocID="{54FB330C-0984-475F-AA9F-396589FD4ADD}" presName="Name37" presStyleLbl="parChTrans1D3" presStyleIdx="11" presStyleCnt="14"/>
      <dgm:spPr/>
      <dgm:t>
        <a:bodyPr/>
        <a:lstStyle/>
        <a:p>
          <a:endParaRPr lang="zh-TW" altLang="en-US"/>
        </a:p>
      </dgm:t>
    </dgm:pt>
    <dgm:pt modelId="{D2DF1872-DE25-411F-B90C-9717375E1C64}" type="pres">
      <dgm:prSet presAssocID="{DC44E6F1-D011-4314-8B5B-1658C0565DEE}" presName="hierRoot2" presStyleCnt="0">
        <dgm:presLayoutVars>
          <dgm:hierBranch val="init"/>
        </dgm:presLayoutVars>
      </dgm:prSet>
      <dgm:spPr/>
    </dgm:pt>
    <dgm:pt modelId="{1AB95F14-554F-4D40-A957-A0E4AB598852}" type="pres">
      <dgm:prSet presAssocID="{DC44E6F1-D011-4314-8B5B-1658C0565DEE}" presName="rootComposite" presStyleCnt="0"/>
      <dgm:spPr/>
    </dgm:pt>
    <dgm:pt modelId="{51DEAE5F-5378-48DF-BC1E-40D446AF0A5B}" type="pres">
      <dgm:prSet presAssocID="{DC44E6F1-D011-4314-8B5B-1658C0565DEE}" presName="rootText" presStyleLbl="node3" presStyleIdx="11" presStyleCnt="14">
        <dgm:presLayoutVars>
          <dgm:chPref val="3"/>
        </dgm:presLayoutVars>
      </dgm:prSet>
      <dgm:spPr/>
      <dgm:t>
        <a:bodyPr/>
        <a:lstStyle/>
        <a:p>
          <a:endParaRPr lang="zh-TW" altLang="en-US"/>
        </a:p>
      </dgm:t>
    </dgm:pt>
    <dgm:pt modelId="{6DDE9A0C-1C22-4AA1-BC01-2F979D876004}" type="pres">
      <dgm:prSet presAssocID="{DC44E6F1-D011-4314-8B5B-1658C0565DEE}" presName="rootConnector" presStyleLbl="node3" presStyleIdx="11" presStyleCnt="14"/>
      <dgm:spPr/>
      <dgm:t>
        <a:bodyPr/>
        <a:lstStyle/>
        <a:p>
          <a:endParaRPr lang="zh-TW" altLang="en-US"/>
        </a:p>
      </dgm:t>
    </dgm:pt>
    <dgm:pt modelId="{3F705438-3E86-49BF-95C2-4B527E25C229}" type="pres">
      <dgm:prSet presAssocID="{DC44E6F1-D011-4314-8B5B-1658C0565DEE}" presName="hierChild4" presStyleCnt="0"/>
      <dgm:spPr/>
    </dgm:pt>
    <dgm:pt modelId="{D76E2508-443A-4CE2-A0C2-276DBF0B43B3}" type="pres">
      <dgm:prSet presAssocID="{DC44E6F1-D011-4314-8B5B-1658C0565DEE}" presName="hierChild5" presStyleCnt="0"/>
      <dgm:spPr/>
    </dgm:pt>
    <dgm:pt modelId="{1CEAB4AF-E885-4671-85AB-6518C4BF18F3}" type="pres">
      <dgm:prSet presAssocID="{75452189-7AC7-429F-96C6-A40DABC9AB18}" presName="hierChild5" presStyleCnt="0"/>
      <dgm:spPr/>
    </dgm:pt>
    <dgm:pt modelId="{F1F2E1F7-46A7-48C8-85CA-EEB2D121E462}" type="pres">
      <dgm:prSet presAssocID="{8CA6505E-66B8-4830-BB67-AE88549EBA3A}" presName="Name37" presStyleLbl="parChTrans1D2" presStyleIdx="3" presStyleCnt="4"/>
      <dgm:spPr/>
      <dgm:t>
        <a:bodyPr/>
        <a:lstStyle/>
        <a:p>
          <a:endParaRPr lang="zh-TW" altLang="en-US"/>
        </a:p>
      </dgm:t>
    </dgm:pt>
    <dgm:pt modelId="{19E50CE9-53C7-4D52-9E51-C26BDF8F0C93}" type="pres">
      <dgm:prSet presAssocID="{8A5322CE-D479-42A3-81D2-E7D45D9B36B1}" presName="hierRoot2" presStyleCnt="0">
        <dgm:presLayoutVars>
          <dgm:hierBranch val="init"/>
        </dgm:presLayoutVars>
      </dgm:prSet>
      <dgm:spPr/>
    </dgm:pt>
    <dgm:pt modelId="{94C8979A-368C-4E93-A7C4-2CD5E0EDD1F1}" type="pres">
      <dgm:prSet presAssocID="{8A5322CE-D479-42A3-81D2-E7D45D9B36B1}" presName="rootComposite" presStyleCnt="0"/>
      <dgm:spPr/>
    </dgm:pt>
    <dgm:pt modelId="{FD31B4F3-35F1-43E2-85DF-8C135D69BC09}" type="pres">
      <dgm:prSet presAssocID="{8A5322CE-D479-42A3-81D2-E7D45D9B36B1}" presName="rootText" presStyleLbl="node2" presStyleIdx="3" presStyleCnt="4">
        <dgm:presLayoutVars>
          <dgm:chPref val="3"/>
        </dgm:presLayoutVars>
      </dgm:prSet>
      <dgm:spPr/>
      <dgm:t>
        <a:bodyPr/>
        <a:lstStyle/>
        <a:p>
          <a:endParaRPr lang="zh-TW" altLang="en-US"/>
        </a:p>
      </dgm:t>
    </dgm:pt>
    <dgm:pt modelId="{A327BC68-9A8E-49F1-98BF-68BD2A2F21BE}" type="pres">
      <dgm:prSet presAssocID="{8A5322CE-D479-42A3-81D2-E7D45D9B36B1}" presName="rootConnector" presStyleLbl="node2" presStyleIdx="3" presStyleCnt="4"/>
      <dgm:spPr/>
      <dgm:t>
        <a:bodyPr/>
        <a:lstStyle/>
        <a:p>
          <a:endParaRPr lang="zh-TW" altLang="en-US"/>
        </a:p>
      </dgm:t>
    </dgm:pt>
    <dgm:pt modelId="{D0CC3D22-96CC-4F08-B6BA-8802D1435350}" type="pres">
      <dgm:prSet presAssocID="{8A5322CE-D479-42A3-81D2-E7D45D9B36B1}" presName="hierChild4" presStyleCnt="0"/>
      <dgm:spPr/>
    </dgm:pt>
    <dgm:pt modelId="{F7FEAB9C-EA37-40E4-ACA2-5EA3BECD7F3A}" type="pres">
      <dgm:prSet presAssocID="{E2C6E0BA-B9E3-492A-BCCE-10F344C05FB0}" presName="Name37" presStyleLbl="parChTrans1D3" presStyleIdx="12" presStyleCnt="14"/>
      <dgm:spPr/>
      <dgm:t>
        <a:bodyPr/>
        <a:lstStyle/>
        <a:p>
          <a:endParaRPr lang="zh-TW" altLang="en-US"/>
        </a:p>
      </dgm:t>
    </dgm:pt>
    <dgm:pt modelId="{001AADD7-CB48-45EF-95CB-F6B581BF866B}" type="pres">
      <dgm:prSet presAssocID="{BAF8CEE7-34FE-454F-838D-C1610FD76AF0}" presName="hierRoot2" presStyleCnt="0">
        <dgm:presLayoutVars>
          <dgm:hierBranch val="init"/>
        </dgm:presLayoutVars>
      </dgm:prSet>
      <dgm:spPr/>
    </dgm:pt>
    <dgm:pt modelId="{219A43D4-E62E-4AA9-8629-A642C9F6C7BC}" type="pres">
      <dgm:prSet presAssocID="{BAF8CEE7-34FE-454F-838D-C1610FD76AF0}" presName="rootComposite" presStyleCnt="0"/>
      <dgm:spPr/>
    </dgm:pt>
    <dgm:pt modelId="{F276CEE6-CA5C-405C-A064-0E039F3D5D8A}" type="pres">
      <dgm:prSet presAssocID="{BAF8CEE7-34FE-454F-838D-C1610FD76AF0}" presName="rootText" presStyleLbl="node3" presStyleIdx="12" presStyleCnt="14">
        <dgm:presLayoutVars>
          <dgm:chPref val="3"/>
        </dgm:presLayoutVars>
      </dgm:prSet>
      <dgm:spPr/>
      <dgm:t>
        <a:bodyPr/>
        <a:lstStyle/>
        <a:p>
          <a:endParaRPr lang="zh-TW" altLang="en-US"/>
        </a:p>
      </dgm:t>
    </dgm:pt>
    <dgm:pt modelId="{1996911A-7FD9-49E4-A019-8EB7FB349587}" type="pres">
      <dgm:prSet presAssocID="{BAF8CEE7-34FE-454F-838D-C1610FD76AF0}" presName="rootConnector" presStyleLbl="node3" presStyleIdx="12" presStyleCnt="14"/>
      <dgm:spPr/>
      <dgm:t>
        <a:bodyPr/>
        <a:lstStyle/>
        <a:p>
          <a:endParaRPr lang="zh-TW" altLang="en-US"/>
        </a:p>
      </dgm:t>
    </dgm:pt>
    <dgm:pt modelId="{8DCFAC63-BFD7-480B-A29E-4FFA94119DDD}" type="pres">
      <dgm:prSet presAssocID="{BAF8CEE7-34FE-454F-838D-C1610FD76AF0}" presName="hierChild4" presStyleCnt="0"/>
      <dgm:spPr/>
    </dgm:pt>
    <dgm:pt modelId="{2CECEAE4-A005-4CCE-AD0F-64D29AE8DC37}" type="pres">
      <dgm:prSet presAssocID="{D29EB6D2-398B-4801-8876-08558AAD72E7}" presName="Name37" presStyleLbl="parChTrans1D4" presStyleIdx="7" presStyleCnt="12"/>
      <dgm:spPr/>
      <dgm:t>
        <a:bodyPr/>
        <a:lstStyle/>
        <a:p>
          <a:endParaRPr lang="zh-TW" altLang="en-US"/>
        </a:p>
      </dgm:t>
    </dgm:pt>
    <dgm:pt modelId="{6D6DB0D5-582E-4E7C-AB88-312EA7D24780}" type="pres">
      <dgm:prSet presAssocID="{07C69276-7C18-465D-981E-051E1963B653}" presName="hierRoot2" presStyleCnt="0">
        <dgm:presLayoutVars>
          <dgm:hierBranch val="init"/>
        </dgm:presLayoutVars>
      </dgm:prSet>
      <dgm:spPr/>
    </dgm:pt>
    <dgm:pt modelId="{2C675D09-1B94-4070-9A7C-43DBD2DEA463}" type="pres">
      <dgm:prSet presAssocID="{07C69276-7C18-465D-981E-051E1963B653}" presName="rootComposite" presStyleCnt="0"/>
      <dgm:spPr/>
    </dgm:pt>
    <dgm:pt modelId="{5A54273F-6E99-42E4-9A14-03761E01C5A4}" type="pres">
      <dgm:prSet presAssocID="{07C69276-7C18-465D-981E-051E1963B653}" presName="rootText" presStyleLbl="node4" presStyleIdx="7" presStyleCnt="12">
        <dgm:presLayoutVars>
          <dgm:chPref val="3"/>
        </dgm:presLayoutVars>
      </dgm:prSet>
      <dgm:spPr/>
      <dgm:t>
        <a:bodyPr/>
        <a:lstStyle/>
        <a:p>
          <a:endParaRPr lang="zh-TW" altLang="en-US"/>
        </a:p>
      </dgm:t>
    </dgm:pt>
    <dgm:pt modelId="{0FA1BC66-D812-4A4C-A157-E9179F2713C0}" type="pres">
      <dgm:prSet presAssocID="{07C69276-7C18-465D-981E-051E1963B653}" presName="rootConnector" presStyleLbl="node4" presStyleIdx="7" presStyleCnt="12"/>
      <dgm:spPr/>
      <dgm:t>
        <a:bodyPr/>
        <a:lstStyle/>
        <a:p>
          <a:endParaRPr lang="zh-TW" altLang="en-US"/>
        </a:p>
      </dgm:t>
    </dgm:pt>
    <dgm:pt modelId="{22F88B6B-7AD1-488C-8190-0EC42AF80FB8}" type="pres">
      <dgm:prSet presAssocID="{07C69276-7C18-465D-981E-051E1963B653}" presName="hierChild4" presStyleCnt="0"/>
      <dgm:spPr/>
    </dgm:pt>
    <dgm:pt modelId="{EB15AEDA-1C28-4968-9EAB-A516F0CA0E04}" type="pres">
      <dgm:prSet presAssocID="{07C69276-7C18-465D-981E-051E1963B653}" presName="hierChild5" presStyleCnt="0"/>
      <dgm:spPr/>
    </dgm:pt>
    <dgm:pt modelId="{E15E6D10-41D2-47E9-9419-73D3DBC9BC43}" type="pres">
      <dgm:prSet presAssocID="{789D23E7-C234-4F22-8645-2B634F9C9F41}" presName="Name37" presStyleLbl="parChTrans1D4" presStyleIdx="8" presStyleCnt="12"/>
      <dgm:spPr/>
      <dgm:t>
        <a:bodyPr/>
        <a:lstStyle/>
        <a:p>
          <a:endParaRPr lang="zh-TW" altLang="en-US"/>
        </a:p>
      </dgm:t>
    </dgm:pt>
    <dgm:pt modelId="{B5647471-66CB-4193-86F7-F81C6F9EA726}" type="pres">
      <dgm:prSet presAssocID="{AE9AEFC3-381E-44D1-B4BB-FF245F5AFE07}" presName="hierRoot2" presStyleCnt="0">
        <dgm:presLayoutVars>
          <dgm:hierBranch val="init"/>
        </dgm:presLayoutVars>
      </dgm:prSet>
      <dgm:spPr/>
    </dgm:pt>
    <dgm:pt modelId="{F322ECE7-ED7A-46A6-A330-F1B36607BE76}" type="pres">
      <dgm:prSet presAssocID="{AE9AEFC3-381E-44D1-B4BB-FF245F5AFE07}" presName="rootComposite" presStyleCnt="0"/>
      <dgm:spPr/>
    </dgm:pt>
    <dgm:pt modelId="{EC0EC4AF-8441-4D61-8C87-936427C12ED0}" type="pres">
      <dgm:prSet presAssocID="{AE9AEFC3-381E-44D1-B4BB-FF245F5AFE07}" presName="rootText" presStyleLbl="node4" presStyleIdx="8" presStyleCnt="12">
        <dgm:presLayoutVars>
          <dgm:chPref val="3"/>
        </dgm:presLayoutVars>
      </dgm:prSet>
      <dgm:spPr/>
      <dgm:t>
        <a:bodyPr/>
        <a:lstStyle/>
        <a:p>
          <a:endParaRPr lang="zh-TW" altLang="en-US"/>
        </a:p>
      </dgm:t>
    </dgm:pt>
    <dgm:pt modelId="{658E9A4F-6871-413F-BA38-9BC1498696A1}" type="pres">
      <dgm:prSet presAssocID="{AE9AEFC3-381E-44D1-B4BB-FF245F5AFE07}" presName="rootConnector" presStyleLbl="node4" presStyleIdx="8" presStyleCnt="12"/>
      <dgm:spPr/>
      <dgm:t>
        <a:bodyPr/>
        <a:lstStyle/>
        <a:p>
          <a:endParaRPr lang="zh-TW" altLang="en-US"/>
        </a:p>
      </dgm:t>
    </dgm:pt>
    <dgm:pt modelId="{9834D8C1-3FC7-478F-82B8-888A8427003C}" type="pres">
      <dgm:prSet presAssocID="{AE9AEFC3-381E-44D1-B4BB-FF245F5AFE07}" presName="hierChild4" presStyleCnt="0"/>
      <dgm:spPr/>
    </dgm:pt>
    <dgm:pt modelId="{68F75C06-5FCD-4756-AE1B-68F29683EAFA}" type="pres">
      <dgm:prSet presAssocID="{AE9AEFC3-381E-44D1-B4BB-FF245F5AFE07}" presName="hierChild5" presStyleCnt="0"/>
      <dgm:spPr/>
    </dgm:pt>
    <dgm:pt modelId="{9C493AA3-0EDF-4C7B-8D30-ADE35B3CE199}" type="pres">
      <dgm:prSet presAssocID="{1616CD08-EE20-4F79-A283-D4632E30592F}" presName="Name37" presStyleLbl="parChTrans1D4" presStyleIdx="9" presStyleCnt="12"/>
      <dgm:spPr/>
      <dgm:t>
        <a:bodyPr/>
        <a:lstStyle/>
        <a:p>
          <a:endParaRPr lang="zh-TW" altLang="en-US"/>
        </a:p>
      </dgm:t>
    </dgm:pt>
    <dgm:pt modelId="{ECF97354-48DD-411C-92D6-B0AAB032DB92}" type="pres">
      <dgm:prSet presAssocID="{780622DE-EDD3-498D-B251-EE281627BB42}" presName="hierRoot2" presStyleCnt="0">
        <dgm:presLayoutVars>
          <dgm:hierBranch val="init"/>
        </dgm:presLayoutVars>
      </dgm:prSet>
      <dgm:spPr/>
    </dgm:pt>
    <dgm:pt modelId="{4FBEAFAF-8840-42A1-8543-973B94DB1974}" type="pres">
      <dgm:prSet presAssocID="{780622DE-EDD3-498D-B251-EE281627BB42}" presName="rootComposite" presStyleCnt="0"/>
      <dgm:spPr/>
    </dgm:pt>
    <dgm:pt modelId="{9AE9092A-259B-4469-8300-F2CEAAB9DF40}" type="pres">
      <dgm:prSet presAssocID="{780622DE-EDD3-498D-B251-EE281627BB42}" presName="rootText" presStyleLbl="node4" presStyleIdx="9" presStyleCnt="12">
        <dgm:presLayoutVars>
          <dgm:chPref val="3"/>
        </dgm:presLayoutVars>
      </dgm:prSet>
      <dgm:spPr/>
      <dgm:t>
        <a:bodyPr/>
        <a:lstStyle/>
        <a:p>
          <a:endParaRPr lang="zh-TW" altLang="en-US"/>
        </a:p>
      </dgm:t>
    </dgm:pt>
    <dgm:pt modelId="{C2FBBB1A-1E20-44AB-8257-D37883AA6E33}" type="pres">
      <dgm:prSet presAssocID="{780622DE-EDD3-498D-B251-EE281627BB42}" presName="rootConnector" presStyleLbl="node4" presStyleIdx="9" presStyleCnt="12"/>
      <dgm:spPr/>
      <dgm:t>
        <a:bodyPr/>
        <a:lstStyle/>
        <a:p>
          <a:endParaRPr lang="zh-TW" altLang="en-US"/>
        </a:p>
      </dgm:t>
    </dgm:pt>
    <dgm:pt modelId="{10BBACB7-566F-4EE1-A8FE-98F79D1277F2}" type="pres">
      <dgm:prSet presAssocID="{780622DE-EDD3-498D-B251-EE281627BB42}" presName="hierChild4" presStyleCnt="0"/>
      <dgm:spPr/>
    </dgm:pt>
    <dgm:pt modelId="{62E548B1-A77F-4A19-8E1E-3A2E51231472}" type="pres">
      <dgm:prSet presAssocID="{780622DE-EDD3-498D-B251-EE281627BB42}" presName="hierChild5" presStyleCnt="0"/>
      <dgm:spPr/>
    </dgm:pt>
    <dgm:pt modelId="{24C2D679-7839-44F3-BFF2-FD625526D44C}" type="pres">
      <dgm:prSet presAssocID="{49870031-38E8-4D4E-9A26-612733CC3434}" presName="Name37" presStyleLbl="parChTrans1D4" presStyleIdx="10" presStyleCnt="12"/>
      <dgm:spPr/>
      <dgm:t>
        <a:bodyPr/>
        <a:lstStyle/>
        <a:p>
          <a:endParaRPr lang="zh-TW" altLang="en-US"/>
        </a:p>
      </dgm:t>
    </dgm:pt>
    <dgm:pt modelId="{F93F3336-5D06-4B6C-9D53-981FB2C7C733}" type="pres">
      <dgm:prSet presAssocID="{D838230A-D7F1-4847-8B27-AF0B8B5F7305}" presName="hierRoot2" presStyleCnt="0">
        <dgm:presLayoutVars>
          <dgm:hierBranch val="init"/>
        </dgm:presLayoutVars>
      </dgm:prSet>
      <dgm:spPr/>
    </dgm:pt>
    <dgm:pt modelId="{3B3A4C97-4F1A-465F-8038-7A5E8B1593F4}" type="pres">
      <dgm:prSet presAssocID="{D838230A-D7F1-4847-8B27-AF0B8B5F7305}" presName="rootComposite" presStyleCnt="0"/>
      <dgm:spPr/>
    </dgm:pt>
    <dgm:pt modelId="{FCEC0709-33DE-4D23-9138-4AFFE274B1D1}" type="pres">
      <dgm:prSet presAssocID="{D838230A-D7F1-4847-8B27-AF0B8B5F7305}" presName="rootText" presStyleLbl="node4" presStyleIdx="10" presStyleCnt="12">
        <dgm:presLayoutVars>
          <dgm:chPref val="3"/>
        </dgm:presLayoutVars>
      </dgm:prSet>
      <dgm:spPr/>
      <dgm:t>
        <a:bodyPr/>
        <a:lstStyle/>
        <a:p>
          <a:endParaRPr lang="zh-TW" altLang="en-US"/>
        </a:p>
      </dgm:t>
    </dgm:pt>
    <dgm:pt modelId="{E31C483A-3A8B-4738-AD23-89CAA1D6714C}" type="pres">
      <dgm:prSet presAssocID="{D838230A-D7F1-4847-8B27-AF0B8B5F7305}" presName="rootConnector" presStyleLbl="node4" presStyleIdx="10" presStyleCnt="12"/>
      <dgm:spPr/>
      <dgm:t>
        <a:bodyPr/>
        <a:lstStyle/>
        <a:p>
          <a:endParaRPr lang="zh-TW" altLang="en-US"/>
        </a:p>
      </dgm:t>
    </dgm:pt>
    <dgm:pt modelId="{DBDE4D08-02D2-4D6B-93A3-0B8313E79FE0}" type="pres">
      <dgm:prSet presAssocID="{D838230A-D7F1-4847-8B27-AF0B8B5F7305}" presName="hierChild4" presStyleCnt="0"/>
      <dgm:spPr/>
    </dgm:pt>
    <dgm:pt modelId="{E4F98435-F925-4E04-9CF2-3E1B1A0627AC}" type="pres">
      <dgm:prSet presAssocID="{D838230A-D7F1-4847-8B27-AF0B8B5F7305}" presName="hierChild5" presStyleCnt="0"/>
      <dgm:spPr/>
    </dgm:pt>
    <dgm:pt modelId="{D2ABF062-288C-416F-B564-2D17D058D561}" type="pres">
      <dgm:prSet presAssocID="{9CB51A2D-F629-4EE0-9905-8185090CBB68}" presName="Name37" presStyleLbl="parChTrans1D4" presStyleIdx="11" presStyleCnt="12"/>
      <dgm:spPr/>
      <dgm:t>
        <a:bodyPr/>
        <a:lstStyle/>
        <a:p>
          <a:endParaRPr lang="zh-TW" altLang="en-US"/>
        </a:p>
      </dgm:t>
    </dgm:pt>
    <dgm:pt modelId="{7412CCA2-A50B-4440-A745-D007A9CE78A8}" type="pres">
      <dgm:prSet presAssocID="{EDC13272-2F6A-4360-8821-321E7DCE1A53}" presName="hierRoot2" presStyleCnt="0">
        <dgm:presLayoutVars>
          <dgm:hierBranch val="init"/>
        </dgm:presLayoutVars>
      </dgm:prSet>
      <dgm:spPr/>
    </dgm:pt>
    <dgm:pt modelId="{80F5ADC9-362B-4779-B956-4B892E9FB426}" type="pres">
      <dgm:prSet presAssocID="{EDC13272-2F6A-4360-8821-321E7DCE1A53}" presName="rootComposite" presStyleCnt="0"/>
      <dgm:spPr/>
    </dgm:pt>
    <dgm:pt modelId="{4768379C-79EF-49E8-932F-621A5355463E}" type="pres">
      <dgm:prSet presAssocID="{EDC13272-2F6A-4360-8821-321E7DCE1A53}" presName="rootText" presStyleLbl="node4" presStyleIdx="11" presStyleCnt="12">
        <dgm:presLayoutVars>
          <dgm:chPref val="3"/>
        </dgm:presLayoutVars>
      </dgm:prSet>
      <dgm:spPr/>
      <dgm:t>
        <a:bodyPr/>
        <a:lstStyle/>
        <a:p>
          <a:endParaRPr lang="zh-TW" altLang="en-US"/>
        </a:p>
      </dgm:t>
    </dgm:pt>
    <dgm:pt modelId="{5E6AD0C7-52B1-4F0F-9265-4304C7D55639}" type="pres">
      <dgm:prSet presAssocID="{EDC13272-2F6A-4360-8821-321E7DCE1A53}" presName="rootConnector" presStyleLbl="node4" presStyleIdx="11" presStyleCnt="12"/>
      <dgm:spPr/>
      <dgm:t>
        <a:bodyPr/>
        <a:lstStyle/>
        <a:p>
          <a:endParaRPr lang="zh-TW" altLang="en-US"/>
        </a:p>
      </dgm:t>
    </dgm:pt>
    <dgm:pt modelId="{28E01969-F451-4A5C-A3C6-E9258A0F152E}" type="pres">
      <dgm:prSet presAssocID="{EDC13272-2F6A-4360-8821-321E7DCE1A53}" presName="hierChild4" presStyleCnt="0"/>
      <dgm:spPr/>
    </dgm:pt>
    <dgm:pt modelId="{E1EFC234-2584-4CDE-8FFA-7353D11001E1}" type="pres">
      <dgm:prSet presAssocID="{EDC13272-2F6A-4360-8821-321E7DCE1A53}" presName="hierChild5" presStyleCnt="0"/>
      <dgm:spPr/>
    </dgm:pt>
    <dgm:pt modelId="{224E4B35-0403-47B2-927C-AAAE850FD3B7}" type="pres">
      <dgm:prSet presAssocID="{BAF8CEE7-34FE-454F-838D-C1610FD76AF0}" presName="hierChild5" presStyleCnt="0"/>
      <dgm:spPr/>
    </dgm:pt>
    <dgm:pt modelId="{EDF31171-5411-4FDA-9EA6-74BAE5B17A5E}" type="pres">
      <dgm:prSet presAssocID="{1F485278-2C3D-40B9-80C2-F24C09670B53}" presName="Name37" presStyleLbl="parChTrans1D3" presStyleIdx="13" presStyleCnt="14"/>
      <dgm:spPr/>
      <dgm:t>
        <a:bodyPr/>
        <a:lstStyle/>
        <a:p>
          <a:endParaRPr lang="zh-TW" altLang="en-US"/>
        </a:p>
      </dgm:t>
    </dgm:pt>
    <dgm:pt modelId="{AC4C9D19-FDE3-48DB-A06B-C16912D3CA70}" type="pres">
      <dgm:prSet presAssocID="{8BAF34B0-A32F-4E87-A902-1B72A739E3E1}" presName="hierRoot2" presStyleCnt="0">
        <dgm:presLayoutVars>
          <dgm:hierBranch val="init"/>
        </dgm:presLayoutVars>
      </dgm:prSet>
      <dgm:spPr/>
    </dgm:pt>
    <dgm:pt modelId="{B130E7E0-11A2-4966-AEF8-426548D929DA}" type="pres">
      <dgm:prSet presAssocID="{8BAF34B0-A32F-4E87-A902-1B72A739E3E1}" presName="rootComposite" presStyleCnt="0"/>
      <dgm:spPr/>
    </dgm:pt>
    <dgm:pt modelId="{90F1B08D-79A6-4934-AE94-BB3E30B06FE4}" type="pres">
      <dgm:prSet presAssocID="{8BAF34B0-A32F-4E87-A902-1B72A739E3E1}" presName="rootText" presStyleLbl="node3" presStyleIdx="13" presStyleCnt="14">
        <dgm:presLayoutVars>
          <dgm:chPref val="3"/>
        </dgm:presLayoutVars>
      </dgm:prSet>
      <dgm:spPr/>
      <dgm:t>
        <a:bodyPr/>
        <a:lstStyle/>
        <a:p>
          <a:endParaRPr lang="zh-TW" altLang="en-US"/>
        </a:p>
      </dgm:t>
    </dgm:pt>
    <dgm:pt modelId="{D8A96444-4DE8-40AE-A8A7-309C2263AB38}" type="pres">
      <dgm:prSet presAssocID="{8BAF34B0-A32F-4E87-A902-1B72A739E3E1}" presName="rootConnector" presStyleLbl="node3" presStyleIdx="13" presStyleCnt="14"/>
      <dgm:spPr/>
      <dgm:t>
        <a:bodyPr/>
        <a:lstStyle/>
        <a:p>
          <a:endParaRPr lang="zh-TW" altLang="en-US"/>
        </a:p>
      </dgm:t>
    </dgm:pt>
    <dgm:pt modelId="{489E6E68-7539-49D2-90AA-8CE51306F4E8}" type="pres">
      <dgm:prSet presAssocID="{8BAF34B0-A32F-4E87-A902-1B72A739E3E1}" presName="hierChild4" presStyleCnt="0"/>
      <dgm:spPr/>
    </dgm:pt>
    <dgm:pt modelId="{474CAE68-A547-4B51-B73D-8C34E28FD5E6}" type="pres">
      <dgm:prSet presAssocID="{8BAF34B0-A32F-4E87-A902-1B72A739E3E1}" presName="hierChild5" presStyleCnt="0"/>
      <dgm:spPr/>
    </dgm:pt>
    <dgm:pt modelId="{64943D9F-3176-4460-88FD-BA6C6B9F007B}" type="pres">
      <dgm:prSet presAssocID="{8A5322CE-D479-42A3-81D2-E7D45D9B36B1}" presName="hierChild5" presStyleCnt="0"/>
      <dgm:spPr/>
    </dgm:pt>
    <dgm:pt modelId="{7874F752-3397-4CBA-BB48-58E3C69D02BD}" type="pres">
      <dgm:prSet presAssocID="{A79F333A-5067-4A83-8132-3CA555ECF59A}" presName="hierChild3" presStyleCnt="0"/>
      <dgm:spPr/>
      <dgm:t>
        <a:bodyPr/>
        <a:lstStyle/>
        <a:p>
          <a:endParaRPr lang="zh-TW" altLang="en-US"/>
        </a:p>
      </dgm:t>
    </dgm:pt>
  </dgm:ptLst>
  <dgm:cxnLst>
    <dgm:cxn modelId="{B3914509-DB9C-4DF5-8F98-001464F945D4}" srcId="{047A75B3-D552-4D2B-94B0-2D6A1ED706A1}" destId="{3FA32D6E-94E2-4BA5-BA7A-551013494498}" srcOrd="2" destOrd="0" parTransId="{76A40250-1B4B-4B41-8710-FC333742283D}" sibTransId="{BB6B13F6-5326-4D95-A97B-D309BD4D835C}"/>
    <dgm:cxn modelId="{FA1496AA-AC63-497B-879C-70D6EDC7F77E}" type="presOf" srcId="{10D0043A-DE85-4442-B87C-6A384E3BB78D}" destId="{DF4A6FC7-6953-453C-91F8-DEDE8E5FAB03}" srcOrd="1" destOrd="0" presId="urn:microsoft.com/office/officeart/2005/8/layout/orgChart1"/>
    <dgm:cxn modelId="{C26D5072-C755-41C7-B34C-F3B35D71ABC3}" type="presOf" srcId="{F4E0155C-2A09-4931-BEF9-67F5740629A5}" destId="{13AFE9FD-8C01-4A6F-AD03-DBC0A8106554}" srcOrd="0" destOrd="0" presId="urn:microsoft.com/office/officeart/2005/8/layout/orgChart1"/>
    <dgm:cxn modelId="{38F95C1B-CEEE-49C1-9294-4C3932799213}" type="presOf" srcId="{A8722430-5591-4F8E-AFDB-B160ACD55B64}" destId="{C27FD5B8-72DA-4E3A-BA71-271DDFCA5B88}" srcOrd="1" destOrd="0" presId="urn:microsoft.com/office/officeart/2005/8/layout/orgChart1"/>
    <dgm:cxn modelId="{B5C2A242-4CE6-4250-A391-899B03ACFBBB}" type="presOf" srcId="{9F7F3EE6-A18A-4B96-9895-267C68C0CD96}" destId="{AB92D1F2-38C4-4179-9458-916FD62D96EA}" srcOrd="0" destOrd="0" presId="urn:microsoft.com/office/officeart/2005/8/layout/orgChart1"/>
    <dgm:cxn modelId="{97AE4956-EE4E-4D23-9F77-E34E58E206BE}" srcId="{AF5DFC5F-00AE-4F97-9434-369AAF956B4B}" destId="{730F4F9C-B641-4FE9-A1EF-C9BF78A75A60}" srcOrd="4" destOrd="0" parTransId="{86F5F4DB-74E0-49C7-B18B-F4009732CABB}" sibTransId="{A90269A8-E5CC-48ED-B7F2-C8E9ABBCAEDA}"/>
    <dgm:cxn modelId="{543141C0-90A8-48CD-BCF5-225B8B34F44C}" type="presOf" srcId="{37120949-3689-4D94-9A5A-AE21343C0BA2}" destId="{B152B577-3ADE-4527-87C8-535A172F9CF1}" srcOrd="0" destOrd="0" presId="urn:microsoft.com/office/officeart/2005/8/layout/orgChart1"/>
    <dgm:cxn modelId="{03D69D76-30FB-4B56-AD45-485AD67DD3E7}" type="presOf" srcId="{EE8373FD-823A-41CC-ADE0-B2F6E63A6C96}" destId="{FD045FEE-4AC6-49B2-BBBB-DF041EE5DE49}" srcOrd="0" destOrd="0" presId="urn:microsoft.com/office/officeart/2005/8/layout/orgChart1"/>
    <dgm:cxn modelId="{213349C6-2861-4DE9-996F-FF8617F01959}" type="presOf" srcId="{12672A74-ED16-474E-B6F3-4B04C697E82A}" destId="{17A7326D-D57E-4580-84EB-4B0485E65ECF}" srcOrd="0" destOrd="0" presId="urn:microsoft.com/office/officeart/2005/8/layout/orgChart1"/>
    <dgm:cxn modelId="{7584A299-4705-40DD-9ABF-CD28AF5A655D}" type="presOf" srcId="{768F025A-3AAD-4D4E-A595-BB57768A71CF}" destId="{5E8D36E5-CDF5-4B84-A2BB-8A689C5F2A64}" srcOrd="0" destOrd="0" presId="urn:microsoft.com/office/officeart/2005/8/layout/orgChart1"/>
    <dgm:cxn modelId="{B30AA61D-6AC0-4A4B-B7E6-17C409935854}" type="presOf" srcId="{D838230A-D7F1-4847-8B27-AF0B8B5F7305}" destId="{E31C483A-3A8B-4738-AD23-89CAA1D6714C}" srcOrd="1" destOrd="0" presId="urn:microsoft.com/office/officeart/2005/8/layout/orgChart1"/>
    <dgm:cxn modelId="{144E3323-AEEA-4D93-B443-D9925754D16C}" srcId="{A79F333A-5067-4A83-8132-3CA555ECF59A}" destId="{AF5DFC5F-00AE-4F97-9434-369AAF956B4B}" srcOrd="1" destOrd="0" parTransId="{F4E0155C-2A09-4931-BEF9-67F5740629A5}" sibTransId="{6D99E2A2-9B76-4C0A-BC40-C8DC8BD53171}"/>
    <dgm:cxn modelId="{B452D7AB-6278-4BE4-8129-CAD6C26CE29E}" srcId="{E681CC8D-4ECA-41B0-8CDA-E0D5005E32DE}" destId="{5E6259B1-CA1A-4990-BB9D-690A1AABD6E6}" srcOrd="4" destOrd="0" parTransId="{D6A50AFC-DB73-4C88-B1F3-984937C258ED}" sibTransId="{546BE3D9-6FD6-4CE6-A996-ADC20F6A4C7C}"/>
    <dgm:cxn modelId="{1E1CB122-A072-4377-A63F-7EDF3416776B}" type="presOf" srcId="{5BFD9688-E405-418F-AF7C-DE79C0F0CF44}" destId="{591F2D64-AC2E-48D3-BE64-638C4118A5BD}" srcOrd="0" destOrd="0" presId="urn:microsoft.com/office/officeart/2005/8/layout/orgChart1"/>
    <dgm:cxn modelId="{DB0FD68C-0DB6-4E90-B27B-5F26E7434D54}" type="presOf" srcId="{54FB330C-0984-475F-AA9F-396589FD4ADD}" destId="{03A2D25D-9466-4CAD-A7F4-5D0FFFDD39B4}" srcOrd="0" destOrd="0" presId="urn:microsoft.com/office/officeart/2005/8/layout/orgChart1"/>
    <dgm:cxn modelId="{E7283883-3781-47BE-B1C0-BEEDDB45174F}" type="presOf" srcId="{A79F333A-5067-4A83-8132-3CA555ECF59A}" destId="{13971810-11DE-43FF-9F2A-0A0F520C7324}" srcOrd="1" destOrd="0" presId="urn:microsoft.com/office/officeart/2005/8/layout/orgChart1"/>
    <dgm:cxn modelId="{CA3FABCC-CE67-4081-9962-08AA726A2E22}" type="presOf" srcId="{9A77B44E-4981-4597-8880-F1E488951019}" destId="{F64C35C7-E85C-46D7-8C78-03F93B617B4A}" srcOrd="0" destOrd="0" presId="urn:microsoft.com/office/officeart/2005/8/layout/orgChart1"/>
    <dgm:cxn modelId="{D18DF703-0B29-4EF5-BD2E-2F96626652EB}" type="presOf" srcId="{BAF8CEE7-34FE-454F-838D-C1610FD76AF0}" destId="{1996911A-7FD9-49E4-A019-8EB7FB349587}" srcOrd="1" destOrd="0" presId="urn:microsoft.com/office/officeart/2005/8/layout/orgChart1"/>
    <dgm:cxn modelId="{0E12C0BF-0C52-4BEB-B5E5-876C0D1D3BFA}" srcId="{A79F333A-5067-4A83-8132-3CA555ECF59A}" destId="{8A5322CE-D479-42A3-81D2-E7D45D9B36B1}" srcOrd="3" destOrd="0" parTransId="{8CA6505E-66B8-4830-BB67-AE88549EBA3A}" sibTransId="{CB631082-E9E1-4CD6-BC20-F65799BE0F32}"/>
    <dgm:cxn modelId="{F6A19DA0-1F3A-4F40-AA6A-B4F01C37E1E7}" srcId="{AF5DFC5F-00AE-4F97-9434-369AAF956B4B}" destId="{3B2A5711-3694-4B72-B616-DBA1A5774635}" srcOrd="0" destOrd="0" parTransId="{6408D7F9-47DA-4510-93F6-09D92B7A7F1F}" sibTransId="{BC95949D-C426-4B05-ADC2-A3286138AF70}"/>
    <dgm:cxn modelId="{34F859FB-D42E-4766-8C9E-64E8ADA763B2}" type="presOf" srcId="{D6E5D969-1A52-4814-B684-F615054E77EA}" destId="{E7FF8A8B-8D9A-4568-972A-8D6999F37D3D}" srcOrd="0" destOrd="0" presId="urn:microsoft.com/office/officeart/2005/8/layout/orgChart1"/>
    <dgm:cxn modelId="{C50754E0-5027-4967-B244-3BC48A2972C7}" type="presOf" srcId="{047A75B3-D552-4D2B-94B0-2D6A1ED706A1}" destId="{2DA404F4-C30F-4AF7-9B8D-DF8D07B0C863}" srcOrd="1" destOrd="0" presId="urn:microsoft.com/office/officeart/2005/8/layout/orgChart1"/>
    <dgm:cxn modelId="{98A300C4-9860-4D68-A3D6-39D416F240FC}" srcId="{BAF8CEE7-34FE-454F-838D-C1610FD76AF0}" destId="{EDC13272-2F6A-4360-8821-321E7DCE1A53}" srcOrd="4" destOrd="0" parTransId="{9CB51A2D-F629-4EE0-9905-8185090CBB68}" sibTransId="{07C495A5-E155-4208-9B83-3967E53FC97C}"/>
    <dgm:cxn modelId="{89F6406E-7F43-443E-B6A4-C734D5829467}" type="presOf" srcId="{A8FC49ED-F150-4EC6-980D-64BC6037613E}" destId="{8A97C29E-435A-4D51-8D50-C7B6B8D290D5}" srcOrd="0" destOrd="0" presId="urn:microsoft.com/office/officeart/2005/8/layout/orgChart1"/>
    <dgm:cxn modelId="{0B3B8051-8F27-4A20-8C91-A10DC44C3417}" type="presOf" srcId="{5E6259B1-CA1A-4990-BB9D-690A1AABD6E6}" destId="{B8F7BF88-99B2-48AE-A93B-3914B12842F8}" srcOrd="0" destOrd="0" presId="urn:microsoft.com/office/officeart/2005/8/layout/orgChart1"/>
    <dgm:cxn modelId="{DCCD6DAF-80A4-42E9-97D4-B695D373B502}" type="presOf" srcId="{75452189-7AC7-429F-96C6-A40DABC9AB18}" destId="{E406D35E-6C71-434B-85FB-FED33A8001BF}" srcOrd="1" destOrd="0" presId="urn:microsoft.com/office/officeart/2005/8/layout/orgChart1"/>
    <dgm:cxn modelId="{DCD190EF-4000-4C6C-8A10-1B7B0560612E}" type="presOf" srcId="{07C69276-7C18-465D-981E-051E1963B653}" destId="{0FA1BC66-D812-4A4C-A157-E9179F2713C0}" srcOrd="1" destOrd="0" presId="urn:microsoft.com/office/officeart/2005/8/layout/orgChart1"/>
    <dgm:cxn modelId="{E82760C4-7489-499F-8EC2-6C0F41CB83C1}" type="presOf" srcId="{9CB51A2D-F629-4EE0-9905-8185090CBB68}" destId="{D2ABF062-288C-416F-B564-2D17D058D561}" srcOrd="0" destOrd="0" presId="urn:microsoft.com/office/officeart/2005/8/layout/orgChart1"/>
    <dgm:cxn modelId="{C326C7DA-8682-44ED-A35E-18A47F7AB4FF}" type="presOf" srcId="{3FA32D6E-94E2-4BA5-BA7A-551013494498}" destId="{72981634-FD0C-411A-836E-3B93D85299D3}" srcOrd="1" destOrd="0" presId="urn:microsoft.com/office/officeart/2005/8/layout/orgChart1"/>
    <dgm:cxn modelId="{B5C74F26-C372-4BB7-8021-3E9980C14417}" type="presOf" srcId="{A3376321-7F6A-42E6-A954-A30FC5A53593}" destId="{B49A0500-EF31-439C-8B35-846ACA3F04E0}" srcOrd="1" destOrd="0" presId="urn:microsoft.com/office/officeart/2005/8/layout/orgChart1"/>
    <dgm:cxn modelId="{D54D99F4-DB05-4FC5-8D9F-0AC59BA1246E}" type="presOf" srcId="{730F4F9C-B641-4FE9-A1EF-C9BF78A75A60}" destId="{A06A6E75-5E2A-4642-86A6-516BD5D5EFFB}" srcOrd="1" destOrd="0" presId="urn:microsoft.com/office/officeart/2005/8/layout/orgChart1"/>
    <dgm:cxn modelId="{A4FE5B4A-EABE-4413-B094-E8C43AA2F6E3}" type="presOf" srcId="{AE9AEFC3-381E-44D1-B4BB-FF245F5AFE07}" destId="{658E9A4F-6871-413F-BA38-9BC1498696A1}" srcOrd="1" destOrd="0" presId="urn:microsoft.com/office/officeart/2005/8/layout/orgChart1"/>
    <dgm:cxn modelId="{473BB982-048E-4532-8A93-630D894AFE25}" type="presOf" srcId="{49870031-38E8-4D4E-9A26-612733CC3434}" destId="{24C2D679-7839-44F3-BFF2-FD625526D44C}" srcOrd="0" destOrd="0" presId="urn:microsoft.com/office/officeart/2005/8/layout/orgChart1"/>
    <dgm:cxn modelId="{13E6FBBB-61E2-4573-A34C-B49C15172448}" type="presOf" srcId="{A3376321-7F6A-42E6-A954-A30FC5A53593}" destId="{94B3E108-B1DE-413D-B358-6DA38E81A355}" srcOrd="0" destOrd="0" presId="urn:microsoft.com/office/officeart/2005/8/layout/orgChart1"/>
    <dgm:cxn modelId="{80892C73-2E93-41B6-9D40-3D8FB0B4FA05}" type="presOf" srcId="{8F616D71-A543-463F-8C99-8D85482B217E}" destId="{214309E1-7E2D-44B5-A8A9-A51544A1CC0B}" srcOrd="1" destOrd="0" presId="urn:microsoft.com/office/officeart/2005/8/layout/orgChart1"/>
    <dgm:cxn modelId="{0132BA03-55BC-4C81-96AC-950245AA74A4}" type="presOf" srcId="{A79F333A-5067-4A83-8132-3CA555ECF59A}" destId="{D839BF92-944E-43CE-B399-4DA53033B6A7}" srcOrd="0" destOrd="0" presId="urn:microsoft.com/office/officeart/2005/8/layout/orgChart1"/>
    <dgm:cxn modelId="{4FEB282B-1288-4EEB-A016-37FF9DD18CF9}" type="presOf" srcId="{8BAF34B0-A32F-4E87-A902-1B72A739E3E1}" destId="{90F1B08D-79A6-4934-AE94-BB3E30B06FE4}" srcOrd="0" destOrd="0" presId="urn:microsoft.com/office/officeart/2005/8/layout/orgChart1"/>
    <dgm:cxn modelId="{36029CA1-BC81-49DC-B4EE-3B51E5857281}" srcId="{047A75B3-D552-4D2B-94B0-2D6A1ED706A1}" destId="{8B2783B9-EB95-4717-B9EE-9B283B37DCC5}" srcOrd="1" destOrd="0" parTransId="{D6E5D969-1A52-4814-B684-F615054E77EA}" sibTransId="{6EAEEC60-B2C8-40D4-8F5A-3E5082C8A34A}"/>
    <dgm:cxn modelId="{3208530D-B7B3-4810-AEC2-8A3430378870}" type="presOf" srcId="{8BAF34B0-A32F-4E87-A902-1B72A739E3E1}" destId="{D8A96444-4DE8-40AE-A8A7-309C2263AB38}" srcOrd="1" destOrd="0" presId="urn:microsoft.com/office/officeart/2005/8/layout/orgChart1"/>
    <dgm:cxn modelId="{E234236E-659F-4F03-AC7C-46D6CE3D4DD7}" type="presOf" srcId="{76A40250-1B4B-4B41-8710-FC333742283D}" destId="{53D8DF7D-04C9-41F3-AFD3-1BBD9570AA97}" srcOrd="0" destOrd="0" presId="urn:microsoft.com/office/officeart/2005/8/layout/orgChart1"/>
    <dgm:cxn modelId="{C2CC0084-5132-4E9C-810F-128F7F5E99CB}" type="presOf" srcId="{AF5DFC5F-00AE-4F97-9434-369AAF956B4B}" destId="{35F18E9E-DC80-492D-8B2B-467D46EB4547}" srcOrd="0" destOrd="0" presId="urn:microsoft.com/office/officeart/2005/8/layout/orgChart1"/>
    <dgm:cxn modelId="{79215FB0-C668-4659-A70B-2E7C968BEF13}" srcId="{E681CC8D-4ECA-41B0-8CDA-E0D5005E32DE}" destId="{8F616D71-A543-463F-8C99-8D85482B217E}" srcOrd="0" destOrd="0" parTransId="{768F025A-3AAD-4D4E-A595-BB57768A71CF}" sibTransId="{87FD5F6F-1577-451F-9AEB-BA941C39994B}"/>
    <dgm:cxn modelId="{F9D10D4A-0E35-4FF2-BAAD-A2E5828D30FA}" type="presOf" srcId="{ADAF488D-C872-4546-B219-BBB94873966D}" destId="{3FA42C9E-9F0F-405A-B42A-118164A0FDB3}" srcOrd="0" destOrd="0" presId="urn:microsoft.com/office/officeart/2005/8/layout/orgChart1"/>
    <dgm:cxn modelId="{DAE35C67-C7BC-44BF-9C26-C881AF7C8D61}" type="presOf" srcId="{1F485278-2C3D-40B9-80C2-F24C09670B53}" destId="{EDF31171-5411-4FDA-9EA6-74BAE5B17A5E}" srcOrd="0" destOrd="0" presId="urn:microsoft.com/office/officeart/2005/8/layout/orgChart1"/>
    <dgm:cxn modelId="{CAC845A5-2CD5-47E1-B08A-41F9E31E1D2F}" type="presOf" srcId="{E2C6E0BA-B9E3-492A-BCCE-10F344C05FB0}" destId="{F7FEAB9C-EA37-40E4-ACA2-5EA3BECD7F3A}" srcOrd="0" destOrd="0" presId="urn:microsoft.com/office/officeart/2005/8/layout/orgChart1"/>
    <dgm:cxn modelId="{A81C649C-DEF5-40F0-9BE3-AD1786A777C2}" type="presOf" srcId="{8B2783B9-EB95-4717-B9EE-9B283B37DCC5}" destId="{9D3AC9CC-62CC-493F-BDB9-FD858D2E581B}" srcOrd="1" destOrd="0" presId="urn:microsoft.com/office/officeart/2005/8/layout/orgChart1"/>
    <dgm:cxn modelId="{429C0FD5-95DB-4EF6-A0B8-D41F59738EE2}" srcId="{BAF8CEE7-34FE-454F-838D-C1610FD76AF0}" destId="{D838230A-D7F1-4847-8B27-AF0B8B5F7305}" srcOrd="3" destOrd="0" parTransId="{49870031-38E8-4D4E-9A26-612733CC3434}" sibTransId="{9D489820-C390-4F07-972E-FDA9D2848F8A}"/>
    <dgm:cxn modelId="{81AFAACC-3ACD-4F43-ADBE-32918F3CB727}" type="presOf" srcId="{10D0043A-DE85-4442-B87C-6A384E3BB78D}" destId="{D7BFED97-DDDE-44C1-9874-82CEA9F6336E}" srcOrd="0" destOrd="0" presId="urn:microsoft.com/office/officeart/2005/8/layout/orgChart1"/>
    <dgm:cxn modelId="{85EF4725-3AFB-4C2D-9128-4837FBB45708}" type="presOf" srcId="{694E8C6C-2405-4816-BC5D-9F782CBBFE7F}" destId="{92A564AF-267B-4E2F-8FD3-4097557696CB}" srcOrd="1" destOrd="0" presId="urn:microsoft.com/office/officeart/2005/8/layout/orgChart1"/>
    <dgm:cxn modelId="{7FF676E5-8AF6-4EE6-879B-51FE07610C41}" srcId="{8A5322CE-D479-42A3-81D2-E7D45D9B36B1}" destId="{8BAF34B0-A32F-4E87-A902-1B72A739E3E1}" srcOrd="1" destOrd="0" parTransId="{1F485278-2C3D-40B9-80C2-F24C09670B53}" sibTransId="{EC458AE7-CC47-4D02-825C-C84D314F94EC}"/>
    <dgm:cxn modelId="{2AAD3660-FDA1-44EA-8792-2F182DE81382}" type="presOf" srcId="{E681CC8D-4ECA-41B0-8CDA-E0D5005E32DE}" destId="{D2842EC7-7864-416E-92E4-E39A70290FDF}" srcOrd="0" destOrd="0" presId="urn:microsoft.com/office/officeart/2005/8/layout/orgChart1"/>
    <dgm:cxn modelId="{6749D7E8-8972-487E-8531-1C89899146DE}" type="presOf" srcId="{187998EA-10E6-4BE3-AA6C-2D231F54BE2B}" destId="{1A12CA36-2D26-403E-AD1B-6E4E29771A06}" srcOrd="0" destOrd="0" presId="urn:microsoft.com/office/officeart/2005/8/layout/orgChart1"/>
    <dgm:cxn modelId="{ED962395-97D7-46CF-9AE5-482E61B58487}" srcId="{BAF8CEE7-34FE-454F-838D-C1610FD76AF0}" destId="{780622DE-EDD3-498D-B251-EE281627BB42}" srcOrd="2" destOrd="0" parTransId="{1616CD08-EE20-4F79-A283-D4632E30592F}" sibTransId="{C074C746-058F-43E2-9385-CB6E8B311391}"/>
    <dgm:cxn modelId="{B5737EE8-F79E-4161-ADD2-687B0E174DC4}" type="presOf" srcId="{3B2A5711-3694-4B72-B616-DBA1A5774635}" destId="{5BA2EEE2-2289-4A1D-86E5-65BC4908F7D4}" srcOrd="1" destOrd="0" presId="urn:microsoft.com/office/officeart/2005/8/layout/orgChart1"/>
    <dgm:cxn modelId="{E46F7502-84B5-46E9-98B7-3BC006A8F320}" srcId="{8A5322CE-D479-42A3-81D2-E7D45D9B36B1}" destId="{BAF8CEE7-34FE-454F-838D-C1610FD76AF0}" srcOrd="0" destOrd="0" parTransId="{E2C6E0BA-B9E3-492A-BCCE-10F344C05FB0}" sibTransId="{4124F80C-B158-41F7-A643-A7E328D410AD}"/>
    <dgm:cxn modelId="{995F3747-452F-4877-A46B-B48C63BBA59A}" type="presOf" srcId="{810AF1FA-576D-4D90-A0D5-7066C40B8B13}" destId="{5886E520-577B-45F6-97E5-F3A4ADF7EA79}" srcOrd="0" destOrd="0" presId="urn:microsoft.com/office/officeart/2005/8/layout/orgChart1"/>
    <dgm:cxn modelId="{B2F9A35F-2DDC-457D-963D-3F89E526CD28}" type="presOf" srcId="{A8722430-5591-4F8E-AFDB-B160ACD55B64}" destId="{AA1ACF14-F521-46D5-AED1-E01CC0C0B976}" srcOrd="0" destOrd="0" presId="urn:microsoft.com/office/officeart/2005/8/layout/orgChart1"/>
    <dgm:cxn modelId="{F194E6BD-1720-4D96-B031-0375CAE264C4}" type="presOf" srcId="{6B345622-C01D-4E32-A5E6-FAA899452152}" destId="{A5E2CD2E-C5FA-4483-87C5-C400A2DF8D27}" srcOrd="1" destOrd="0" presId="urn:microsoft.com/office/officeart/2005/8/layout/orgChart1"/>
    <dgm:cxn modelId="{8340EDC4-1A7E-4BD0-BB39-C6A2E31374B0}" type="presOf" srcId="{BAF8CEE7-34FE-454F-838D-C1610FD76AF0}" destId="{F276CEE6-CA5C-405C-A064-0E039F3D5D8A}" srcOrd="0" destOrd="0" presId="urn:microsoft.com/office/officeart/2005/8/layout/orgChart1"/>
    <dgm:cxn modelId="{EB8AF822-ACC6-4A74-8AE1-F4DC4C2A164E}" type="presOf" srcId="{DC44E6F1-D011-4314-8B5B-1658C0565DEE}" destId="{51DEAE5F-5378-48DF-BC1E-40D446AF0A5B}" srcOrd="0" destOrd="0" presId="urn:microsoft.com/office/officeart/2005/8/layout/orgChart1"/>
    <dgm:cxn modelId="{B6D17067-A51F-49AB-B5F5-CAB9183999E2}" type="presOf" srcId="{35D173E6-CE43-4C4C-8686-14790264701E}" destId="{BBB3CC37-DDC0-4CBE-9C44-3FDEDCFFA08D}" srcOrd="0" destOrd="0" presId="urn:microsoft.com/office/officeart/2005/8/layout/orgChart1"/>
    <dgm:cxn modelId="{2F6A7BB0-21A0-46F4-A358-4D4293365E54}" srcId="{FD5827AD-AA89-4610-A3C8-6660A90829A5}" destId="{A79F333A-5067-4A83-8132-3CA555ECF59A}" srcOrd="0" destOrd="0" parTransId="{D99118E1-40B0-429D-9F82-4B714D029565}" sibTransId="{97F4FBC7-B925-4E4A-B10B-BE0AB95C3F54}"/>
    <dgm:cxn modelId="{F1FF7B9E-DDB3-4CEB-AA42-73BFF4D57AB7}" srcId="{75452189-7AC7-429F-96C6-A40DABC9AB18}" destId="{9A77B44E-4981-4597-8880-F1E488951019}" srcOrd="0" destOrd="0" parTransId="{35D173E6-CE43-4C4C-8686-14790264701E}" sibTransId="{54618985-C461-44B0-BEEE-139017B4271D}"/>
    <dgm:cxn modelId="{6F39D4F6-4BC5-43E3-ACA0-6EC8DF047559}" type="presOf" srcId="{AE9AEFC3-381E-44D1-B4BB-FF245F5AFE07}" destId="{EC0EC4AF-8441-4D61-8C87-936427C12ED0}" srcOrd="0" destOrd="0" presId="urn:microsoft.com/office/officeart/2005/8/layout/orgChart1"/>
    <dgm:cxn modelId="{761262D4-60B0-4DD1-8ACC-74DD83261E44}" type="presOf" srcId="{5E6259B1-CA1A-4990-BB9D-690A1AABD6E6}" destId="{4A28F2FA-997E-4343-AD8B-0144480D1C19}" srcOrd="1" destOrd="0" presId="urn:microsoft.com/office/officeart/2005/8/layout/orgChart1"/>
    <dgm:cxn modelId="{895F7005-E88E-4F24-90E3-E3671A2A6D45}" srcId="{E681CC8D-4ECA-41B0-8CDA-E0D5005E32DE}" destId="{56D0F22A-76DA-4CE4-A214-1AB9552C8D79}" srcOrd="2" destOrd="0" parTransId="{12672A74-ED16-474E-B6F3-4B04C697E82A}" sibTransId="{551BDBF7-CF2E-4EE0-A158-3470958752CC}"/>
    <dgm:cxn modelId="{6B02C8A9-7E94-4095-B5F0-465C0DC11881}" type="presOf" srcId="{EDC13272-2F6A-4360-8821-321E7DCE1A53}" destId="{4768379C-79EF-49E8-932F-621A5355463E}" srcOrd="0" destOrd="0" presId="urn:microsoft.com/office/officeart/2005/8/layout/orgChart1"/>
    <dgm:cxn modelId="{FAB6929B-3591-4EA1-8FEF-55F0E068BC1D}" type="presOf" srcId="{D6A50AFC-DB73-4C88-B1F3-984937C258ED}" destId="{A8C19041-C608-44B0-B064-874AF34ACB75}" srcOrd="0" destOrd="0" presId="urn:microsoft.com/office/officeart/2005/8/layout/orgChart1"/>
    <dgm:cxn modelId="{62E37D8E-28A2-4ACC-B87F-24E9CB75B4D3}" type="presOf" srcId="{9A77B44E-4981-4597-8880-F1E488951019}" destId="{E7AE6F85-63B1-42F8-A437-A45B772D1FEE}" srcOrd="1" destOrd="0" presId="urn:microsoft.com/office/officeart/2005/8/layout/orgChart1"/>
    <dgm:cxn modelId="{49C91302-A176-4A9E-BDED-5D547DF4454D}" type="presOf" srcId="{56D0F22A-76DA-4CE4-A214-1AB9552C8D79}" destId="{8586786A-C454-4294-8AE2-5F329D7BD94A}" srcOrd="1" destOrd="0" presId="urn:microsoft.com/office/officeart/2005/8/layout/orgChart1"/>
    <dgm:cxn modelId="{09E7DEDE-F226-40BB-B341-A1E41B63E641}" type="presOf" srcId="{6B345622-C01D-4E32-A5E6-FAA899452152}" destId="{B4295085-9613-45C4-90EF-760A9EE10476}" srcOrd="0" destOrd="0" presId="urn:microsoft.com/office/officeart/2005/8/layout/orgChart1"/>
    <dgm:cxn modelId="{7C757671-D7E7-4C78-A68B-9137A6732B7B}" type="presOf" srcId="{AF5DFC5F-00AE-4F97-9434-369AAF956B4B}" destId="{670F12F4-DB2C-4384-B0B2-DBAC91F45702}" srcOrd="1" destOrd="0" presId="urn:microsoft.com/office/officeart/2005/8/layout/orgChart1"/>
    <dgm:cxn modelId="{D5792BB9-E562-4908-9FA6-ECEF653B7923}" type="presOf" srcId="{75452189-7AC7-429F-96C6-A40DABC9AB18}" destId="{D4E4EFB3-3064-4E3C-A306-1064C613D792}" srcOrd="0" destOrd="0" presId="urn:microsoft.com/office/officeart/2005/8/layout/orgChart1"/>
    <dgm:cxn modelId="{FA0BC933-1BAD-4973-BC6A-FBAC1FC3B70A}" type="presOf" srcId="{6408D7F9-47DA-4510-93F6-09D92B7A7F1F}" destId="{B8248622-8E32-414B-ACE4-ACCAEFEDBC76}" srcOrd="0" destOrd="0" presId="urn:microsoft.com/office/officeart/2005/8/layout/orgChart1"/>
    <dgm:cxn modelId="{DDBB1B77-B9B1-4699-A654-0E6023AC70AD}" srcId="{A8722430-5591-4F8E-AFDB-B160ACD55B64}" destId="{694E8C6C-2405-4816-BC5D-9F782CBBFE7F}" srcOrd="1" destOrd="0" parTransId="{4CBF76C6-9CCB-466B-A9FA-B3F47E9C5FFE}" sibTransId="{C64C1AA2-A382-4485-A695-8B84CC3CD2A5}"/>
    <dgm:cxn modelId="{795182D4-C5B1-4CFA-BEEE-EACFBFED582E}" type="presOf" srcId="{694E8C6C-2405-4816-BC5D-9F782CBBFE7F}" destId="{5310911C-E6FC-48EB-962F-7412199C6363}" srcOrd="0" destOrd="0" presId="urn:microsoft.com/office/officeart/2005/8/layout/orgChart1"/>
    <dgm:cxn modelId="{3236AA1D-CF8A-4044-8ADE-A641377BB500}" type="presOf" srcId="{3B2A5711-3694-4B72-B616-DBA1A5774635}" destId="{0982DC5C-FF36-4580-8C72-6870AC8E7E44}" srcOrd="0" destOrd="0" presId="urn:microsoft.com/office/officeart/2005/8/layout/orgChart1"/>
    <dgm:cxn modelId="{6CD0736A-36A6-4FF0-8EF1-8A5D883DE8EB}" type="presOf" srcId="{07C69276-7C18-465D-981E-051E1963B653}" destId="{5A54273F-6E99-42E4-9A14-03761E01C5A4}" srcOrd="0" destOrd="0" presId="urn:microsoft.com/office/officeart/2005/8/layout/orgChart1"/>
    <dgm:cxn modelId="{D496BF42-895F-4B69-B172-825FD70F627F}" type="presOf" srcId="{789D23E7-C234-4F22-8645-2B634F9C9F41}" destId="{E15E6D10-41D2-47E9-9419-73D3DBC9BC43}" srcOrd="0" destOrd="0" presId="urn:microsoft.com/office/officeart/2005/8/layout/orgChart1"/>
    <dgm:cxn modelId="{F3A16A17-4B4F-458F-B17F-54A4458AE1CB}" type="presOf" srcId="{DC44E6F1-D011-4314-8B5B-1658C0565DEE}" destId="{6DDE9A0C-1C22-4AA1-BC01-2F979D876004}" srcOrd="1" destOrd="0" presId="urn:microsoft.com/office/officeart/2005/8/layout/orgChart1"/>
    <dgm:cxn modelId="{226EE5BC-F854-4AED-BFFF-5D11C5545DB9}" srcId="{75452189-7AC7-429F-96C6-A40DABC9AB18}" destId="{643E3587-E469-49AF-9ABD-921BC3F33827}" srcOrd="1" destOrd="0" parTransId="{37120949-3689-4D94-9A5A-AE21343C0BA2}" sibTransId="{8E0A8DFF-575E-4E65-80A4-0EDB196E1309}"/>
    <dgm:cxn modelId="{B681E690-C494-4DB9-816B-BF6AB579E636}" srcId="{A79F333A-5067-4A83-8132-3CA555ECF59A}" destId="{75452189-7AC7-429F-96C6-A40DABC9AB18}" srcOrd="2" destOrd="0" parTransId="{810AF1FA-576D-4D90-A0D5-7066C40B8B13}" sibTransId="{0952BD1F-AF9D-49B3-A2A0-48F768620EB1}"/>
    <dgm:cxn modelId="{B34FBEA1-28B1-444E-999C-679C5E3FDD33}" type="presOf" srcId="{8A5322CE-D479-42A3-81D2-E7D45D9B36B1}" destId="{FD31B4F3-35F1-43E2-85DF-8C135D69BC09}" srcOrd="0" destOrd="0" presId="urn:microsoft.com/office/officeart/2005/8/layout/orgChart1"/>
    <dgm:cxn modelId="{A69285CD-E8B9-4772-B294-BF3B4193B470}" type="presOf" srcId="{E49BFA7C-B544-4A97-B2EE-A2C8D9276E17}" destId="{05AA4C5A-F96F-4DBA-A4B8-CF3AF2C4223B}" srcOrd="0" destOrd="0" presId="urn:microsoft.com/office/officeart/2005/8/layout/orgChart1"/>
    <dgm:cxn modelId="{28990523-F6E6-44AB-AFC1-FE5B03AA74FA}" srcId="{75452189-7AC7-429F-96C6-A40DABC9AB18}" destId="{DC44E6F1-D011-4314-8B5B-1658C0565DEE}" srcOrd="2" destOrd="0" parTransId="{54FB330C-0984-475F-AA9F-396589FD4ADD}" sibTransId="{82E7C4CB-8F5C-4475-AA3E-5BB7F25330F4}"/>
    <dgm:cxn modelId="{A389036E-57C8-4556-A8A1-6A7F9C079A28}" srcId="{A8722430-5591-4F8E-AFDB-B160ACD55B64}" destId="{B4F6D44C-7BDF-49CA-A3E6-EAAB757B95E0}" srcOrd="0" destOrd="0" parTransId="{FF1D4B8F-D7DE-425A-8065-010AD56A3CEF}" sibTransId="{94C59214-830A-405D-A14A-3C5291F169E4}"/>
    <dgm:cxn modelId="{74C00233-D062-4131-8975-1FDDE5618A89}" type="presOf" srcId="{F74ACF78-CDD6-4638-ADC7-35F6A13D9137}" destId="{86AAC0CF-9D85-4B64-A4D6-86EC99BD02DE}" srcOrd="0" destOrd="0" presId="urn:microsoft.com/office/officeart/2005/8/layout/orgChart1"/>
    <dgm:cxn modelId="{1E49461B-C167-404D-9A96-6017E97C4446}" type="presOf" srcId="{780622DE-EDD3-498D-B251-EE281627BB42}" destId="{C2FBBB1A-1E20-44AB-8257-D37883AA6E33}" srcOrd="1" destOrd="0" presId="urn:microsoft.com/office/officeart/2005/8/layout/orgChart1"/>
    <dgm:cxn modelId="{7607FF09-2951-4A23-B6E5-E08F03F3BA20}" srcId="{A79F333A-5067-4A83-8132-3CA555ECF59A}" destId="{047A75B3-D552-4D2B-94B0-2D6A1ED706A1}" srcOrd="0" destOrd="0" parTransId="{ADAF488D-C872-4546-B219-BBB94873966D}" sibTransId="{288CBCFE-901B-4993-AC0D-BEF6925046ED}"/>
    <dgm:cxn modelId="{BE9E6F9D-3933-4734-BBCA-8B2902F4F8CD}" type="presOf" srcId="{8B2783B9-EB95-4717-B9EE-9B283B37DCC5}" destId="{5F280048-B0CB-47A1-A873-E21A7838CB5E}" srcOrd="0" destOrd="0" presId="urn:microsoft.com/office/officeart/2005/8/layout/orgChart1"/>
    <dgm:cxn modelId="{415C00A0-3D56-4601-B052-54DB197AA156}" type="presOf" srcId="{8F616D71-A543-463F-8C99-8D85482B217E}" destId="{7BC1FD13-6FD2-49C4-A672-9A9AC7AB6FEC}" srcOrd="0" destOrd="0" presId="urn:microsoft.com/office/officeart/2005/8/layout/orgChart1"/>
    <dgm:cxn modelId="{9D826BB6-96C9-452E-9757-78F923FF2EA0}" srcId="{BAF8CEE7-34FE-454F-838D-C1610FD76AF0}" destId="{07C69276-7C18-465D-981E-051E1963B653}" srcOrd="0" destOrd="0" parTransId="{D29EB6D2-398B-4801-8876-08558AAD72E7}" sibTransId="{34E43DAE-DA1A-437B-99A2-F8DBA9481C76}"/>
    <dgm:cxn modelId="{FDDCA2BF-BDDE-4E51-BF40-1CEB2DF9A5AE}" type="presOf" srcId="{8A5322CE-D479-42A3-81D2-E7D45D9B36B1}" destId="{A327BC68-9A8E-49F1-98BF-68BD2A2F21BE}" srcOrd="1" destOrd="0" presId="urn:microsoft.com/office/officeart/2005/8/layout/orgChart1"/>
    <dgm:cxn modelId="{F884AFAF-CD31-40B8-9D04-65ED0434A38B}" type="presOf" srcId="{E681CC8D-4ECA-41B0-8CDA-E0D5005E32DE}" destId="{675F0DBB-E6E6-4DFA-AF10-572155355182}" srcOrd="1" destOrd="0" presId="urn:microsoft.com/office/officeart/2005/8/layout/orgChart1"/>
    <dgm:cxn modelId="{787F8875-6024-481F-AE28-99EF183E9590}" type="presOf" srcId="{D9DBC508-91A1-44C1-AEBC-F39E2D414619}" destId="{CE448799-3DEB-4848-807C-DEEADBAA3E34}" srcOrd="0" destOrd="0" presId="urn:microsoft.com/office/officeart/2005/8/layout/orgChart1"/>
    <dgm:cxn modelId="{BC8C939A-2C99-4257-8098-D22BBA23951E}" type="presOf" srcId="{D29EB6D2-398B-4801-8876-08558AAD72E7}" destId="{2CECEAE4-A005-4CCE-AD0F-64D29AE8DC37}" srcOrd="0" destOrd="0" presId="urn:microsoft.com/office/officeart/2005/8/layout/orgChart1"/>
    <dgm:cxn modelId="{735751EC-11C3-4B80-A3D2-BFB7E3F4384E}" type="presOf" srcId="{730F4F9C-B641-4FE9-A1EF-C9BF78A75A60}" destId="{D57238E9-69E7-432C-995C-640DC70E369F}" srcOrd="0" destOrd="0" presId="urn:microsoft.com/office/officeart/2005/8/layout/orgChart1"/>
    <dgm:cxn modelId="{75F0D99E-6E68-477B-9CC0-8DBACEB31A74}" type="presOf" srcId="{E49BFA7C-B544-4A97-B2EE-A2C8D9276E17}" destId="{D2A1FA60-09D5-4269-A975-A4628D5C4A9E}" srcOrd="1" destOrd="0" presId="urn:microsoft.com/office/officeart/2005/8/layout/orgChart1"/>
    <dgm:cxn modelId="{10771261-7790-4365-AD3F-E6B976099176}" type="presOf" srcId="{86F5F4DB-74E0-49C7-B18B-F4009732CABB}" destId="{2F216E14-EC0C-4564-851E-2C7B2587D84D}" srcOrd="0" destOrd="0" presId="urn:microsoft.com/office/officeart/2005/8/layout/orgChart1"/>
    <dgm:cxn modelId="{CA05016D-04C3-4079-9F2A-A7DFA28D6E38}" type="presOf" srcId="{4CBF76C6-9CCB-466B-A9FA-B3F47E9C5FFE}" destId="{AAA7065E-3060-4E2D-A4AE-5CE7EE729EC1}" srcOrd="0" destOrd="0" presId="urn:microsoft.com/office/officeart/2005/8/layout/orgChart1"/>
    <dgm:cxn modelId="{037AC2D5-B9E3-4505-9D93-52C5B6383E20}" type="presOf" srcId="{1616CD08-EE20-4F79-A283-D4632E30592F}" destId="{9C493AA3-0EDF-4C7B-8D30-ADE35B3CE199}" srcOrd="0" destOrd="0" presId="urn:microsoft.com/office/officeart/2005/8/layout/orgChart1"/>
    <dgm:cxn modelId="{4276BB7A-F2C5-43DE-B1EB-C03C20A6C7E9}" type="presOf" srcId="{8CA6505E-66B8-4830-BB67-AE88549EBA3A}" destId="{F1F2E1F7-46A7-48C8-85CA-EEB2D121E462}" srcOrd="0" destOrd="0" presId="urn:microsoft.com/office/officeart/2005/8/layout/orgChart1"/>
    <dgm:cxn modelId="{654F1A3D-9EAB-4BC8-B553-B7E1F8420E33}" type="presOf" srcId="{FD5827AD-AA89-4610-A3C8-6660A90829A5}" destId="{8F7250A9-ECC9-4CED-9552-B35E68038A9A}" srcOrd="0" destOrd="0" presId="urn:microsoft.com/office/officeart/2005/8/layout/orgChart1"/>
    <dgm:cxn modelId="{58C86B57-980C-4375-8E2D-955D754E401C}" srcId="{AF5DFC5F-00AE-4F97-9434-369AAF956B4B}" destId="{E681CC8D-4ECA-41B0-8CDA-E0D5005E32DE}" srcOrd="1" destOrd="0" parTransId="{D9DBC508-91A1-44C1-AEBC-F39E2D414619}" sibTransId="{3D5ED423-61EE-4267-B415-1D96D6D15C71}"/>
    <dgm:cxn modelId="{1C8C1747-1574-4151-AF27-5246192A5ADA}" type="presOf" srcId="{B4F6D44C-7BDF-49CA-A3E6-EAAB757B95E0}" destId="{721BAAD1-0621-40EB-866C-62C756D7B37E}" srcOrd="0" destOrd="0" presId="urn:microsoft.com/office/officeart/2005/8/layout/orgChart1"/>
    <dgm:cxn modelId="{38B2E7F8-C27F-4EA1-8C4D-8C7AC5BB99B4}" srcId="{047A75B3-D552-4D2B-94B0-2D6A1ED706A1}" destId="{187998EA-10E6-4BE3-AA6C-2D231F54BE2B}" srcOrd="0" destOrd="0" parTransId="{F74ACF78-CDD6-4638-ADC7-35F6A13D9137}" sibTransId="{0C88EED0-51D1-44D9-8617-7D9B9093BC63}"/>
    <dgm:cxn modelId="{7B875A18-6224-4913-A187-57CCA7D37A0B}" srcId="{E681CC8D-4ECA-41B0-8CDA-E0D5005E32DE}" destId="{10D0043A-DE85-4442-B87C-6A384E3BB78D}" srcOrd="3" destOrd="0" parTransId="{9F7F3EE6-A18A-4B96-9895-267C68C0CD96}" sibTransId="{8336947E-C8DA-48BA-89DC-D146036C674F}"/>
    <dgm:cxn modelId="{9D0424FC-86CA-4D20-940B-2360D4B5BE34}" type="presOf" srcId="{187998EA-10E6-4BE3-AA6C-2D231F54BE2B}" destId="{E60194FC-DA28-44A2-8318-AB5DFE1D3919}" srcOrd="1" destOrd="0" presId="urn:microsoft.com/office/officeart/2005/8/layout/orgChart1"/>
    <dgm:cxn modelId="{18FFBC6F-7309-4C6E-A5F1-A06117625A5C}" srcId="{E681CC8D-4ECA-41B0-8CDA-E0D5005E32DE}" destId="{A3376321-7F6A-42E6-A954-A30FC5A53593}" srcOrd="1" destOrd="0" parTransId="{A8FC49ED-F150-4EC6-980D-64BC6037613E}" sibTransId="{F8E9B58D-6D68-40B7-BE36-9101D5406D0F}"/>
    <dgm:cxn modelId="{C8402A03-D5FE-48A8-8062-229216229527}" type="presOf" srcId="{643E3587-E469-49AF-9ABD-921BC3F33827}" destId="{FE1DD5B1-E96A-4230-A775-E8ABB9194A16}" srcOrd="0" destOrd="0" presId="urn:microsoft.com/office/officeart/2005/8/layout/orgChart1"/>
    <dgm:cxn modelId="{F3038C54-6141-4F73-BAE2-443227C775FC}" type="presOf" srcId="{FF1D4B8F-D7DE-425A-8065-010AD56A3CEF}" destId="{0698AD14-079C-421C-A663-75659A01A5DA}" srcOrd="0" destOrd="0" presId="urn:microsoft.com/office/officeart/2005/8/layout/orgChart1"/>
    <dgm:cxn modelId="{52C73653-FDBC-4D6F-A0B9-2A0801827512}" type="presOf" srcId="{7E55E234-E93F-4333-BCD8-63B714D50965}" destId="{2CFAE691-B1F5-43BC-A119-41129DAB6A12}" srcOrd="0" destOrd="0" presId="urn:microsoft.com/office/officeart/2005/8/layout/orgChart1"/>
    <dgm:cxn modelId="{7E1F1414-E2C7-4FBA-8DB1-EFCF359C5578}" srcId="{BAF8CEE7-34FE-454F-838D-C1610FD76AF0}" destId="{AE9AEFC3-381E-44D1-B4BB-FF245F5AFE07}" srcOrd="1" destOrd="0" parTransId="{789D23E7-C234-4F22-8645-2B634F9C9F41}" sibTransId="{AE7DD3FA-66EE-431F-826A-E1201F52DA5E}"/>
    <dgm:cxn modelId="{CE895A82-38B9-4142-8EE3-E0A854F78328}" type="presOf" srcId="{56D0F22A-76DA-4CE4-A214-1AB9552C8D79}" destId="{6324B2CD-16F7-4DC1-AE98-E43F967FB5BF}" srcOrd="0" destOrd="0" presId="urn:microsoft.com/office/officeart/2005/8/layout/orgChart1"/>
    <dgm:cxn modelId="{4F919154-039E-45A8-A8AB-F35CB5D8D942}" type="presOf" srcId="{3FA32D6E-94E2-4BA5-BA7A-551013494498}" destId="{FB22C895-03C9-46FA-8F38-839FB57E8AA0}" srcOrd="0" destOrd="0" presId="urn:microsoft.com/office/officeart/2005/8/layout/orgChart1"/>
    <dgm:cxn modelId="{621C544A-5C7B-456B-8009-5259C16D936F}" srcId="{AF5DFC5F-00AE-4F97-9434-369AAF956B4B}" destId="{E49BFA7C-B544-4A97-B2EE-A2C8D9276E17}" srcOrd="2" destOrd="0" parTransId="{EE8373FD-823A-41CC-ADE0-B2F6E63A6C96}" sibTransId="{2572E067-B24B-4665-8837-2FD124AD55CC}"/>
    <dgm:cxn modelId="{5E0C2AEF-36C3-4D39-851B-CD4727BC5584}" type="presOf" srcId="{780622DE-EDD3-498D-B251-EE281627BB42}" destId="{9AE9092A-259B-4469-8300-F2CEAAB9DF40}" srcOrd="0" destOrd="0" presId="urn:microsoft.com/office/officeart/2005/8/layout/orgChart1"/>
    <dgm:cxn modelId="{841865CA-E136-43A3-B6DD-AFCCB4EF7526}" srcId="{047A75B3-D552-4D2B-94B0-2D6A1ED706A1}" destId="{6B345622-C01D-4E32-A5E6-FAA899452152}" srcOrd="3" destOrd="0" parTransId="{7E55E234-E93F-4333-BCD8-63B714D50965}" sibTransId="{BDADDFDF-6B1A-4720-BAFD-1EEC14C9394E}"/>
    <dgm:cxn modelId="{31BAC7B5-DF10-4F75-8667-565546DE53AD}" type="presOf" srcId="{EDC13272-2F6A-4360-8821-321E7DCE1A53}" destId="{5E6AD0C7-52B1-4F0F-9265-4304C7D55639}" srcOrd="1" destOrd="0" presId="urn:microsoft.com/office/officeart/2005/8/layout/orgChart1"/>
    <dgm:cxn modelId="{8BB4D213-0E83-4200-BDEF-B2AEF8497DD1}" type="presOf" srcId="{643E3587-E469-49AF-9ABD-921BC3F33827}" destId="{3B82D108-3373-457F-B352-F1BF8D36529B}" srcOrd="1" destOrd="0" presId="urn:microsoft.com/office/officeart/2005/8/layout/orgChart1"/>
    <dgm:cxn modelId="{195779FE-23B1-4C7D-A901-D1074D48B9B1}" type="presOf" srcId="{B4F6D44C-7BDF-49CA-A3E6-EAAB757B95E0}" destId="{3D6936E5-BE26-4845-A265-280789F573A3}" srcOrd="1" destOrd="0" presId="urn:microsoft.com/office/officeart/2005/8/layout/orgChart1"/>
    <dgm:cxn modelId="{465BEB9B-2AE9-4590-A49D-31475BD98FB4}" srcId="{AF5DFC5F-00AE-4F97-9434-369AAF956B4B}" destId="{A8722430-5591-4F8E-AFDB-B160ACD55B64}" srcOrd="3" destOrd="0" parTransId="{5BFD9688-E405-418F-AF7C-DE79C0F0CF44}" sibTransId="{19FBC541-4578-416C-846E-6FD0D1DFB88C}"/>
    <dgm:cxn modelId="{C6618DDD-C304-4C11-A8B0-24D6CBBF2751}" type="presOf" srcId="{047A75B3-D552-4D2B-94B0-2D6A1ED706A1}" destId="{43D71A1A-5DEA-43D9-BD48-983DE1CA93F0}" srcOrd="0" destOrd="0" presId="urn:microsoft.com/office/officeart/2005/8/layout/orgChart1"/>
    <dgm:cxn modelId="{67968DBF-E990-4440-A2D8-DCBAC29EF2DD}" type="presOf" srcId="{D838230A-D7F1-4847-8B27-AF0B8B5F7305}" destId="{FCEC0709-33DE-4D23-9138-4AFFE274B1D1}" srcOrd="0" destOrd="0" presId="urn:microsoft.com/office/officeart/2005/8/layout/orgChart1"/>
    <dgm:cxn modelId="{377C9CEF-ED47-4F14-94C5-C3A4BF030354}" type="presParOf" srcId="{8F7250A9-ECC9-4CED-9552-B35E68038A9A}" destId="{98EB9E0C-BE0C-43F6-A94B-6C28821BCD74}" srcOrd="0" destOrd="0" presId="urn:microsoft.com/office/officeart/2005/8/layout/orgChart1"/>
    <dgm:cxn modelId="{517C0EA0-85D8-48B5-86B4-D90880F3B4E8}" type="presParOf" srcId="{98EB9E0C-BE0C-43F6-A94B-6C28821BCD74}" destId="{FCB908CE-93FA-4BB8-9730-BCA51D6CCF36}" srcOrd="0" destOrd="0" presId="urn:microsoft.com/office/officeart/2005/8/layout/orgChart1"/>
    <dgm:cxn modelId="{2FA689E9-77F2-4F43-833F-D50945347B82}" type="presParOf" srcId="{FCB908CE-93FA-4BB8-9730-BCA51D6CCF36}" destId="{D839BF92-944E-43CE-B399-4DA53033B6A7}" srcOrd="0" destOrd="0" presId="urn:microsoft.com/office/officeart/2005/8/layout/orgChart1"/>
    <dgm:cxn modelId="{1CEFF451-8B42-4088-8D17-F1FF85637CFD}" type="presParOf" srcId="{FCB908CE-93FA-4BB8-9730-BCA51D6CCF36}" destId="{13971810-11DE-43FF-9F2A-0A0F520C7324}" srcOrd="1" destOrd="0" presId="urn:microsoft.com/office/officeart/2005/8/layout/orgChart1"/>
    <dgm:cxn modelId="{F125F7DC-0023-4B6E-97F5-C4CF3B92D541}" type="presParOf" srcId="{98EB9E0C-BE0C-43F6-A94B-6C28821BCD74}" destId="{7777ED55-F980-4A4B-9D88-0274D5329A94}" srcOrd="1" destOrd="0" presId="urn:microsoft.com/office/officeart/2005/8/layout/orgChart1"/>
    <dgm:cxn modelId="{12A287C4-829A-42B3-A475-99E3564B264D}" type="presParOf" srcId="{7777ED55-F980-4A4B-9D88-0274D5329A94}" destId="{3FA42C9E-9F0F-405A-B42A-118164A0FDB3}" srcOrd="0" destOrd="0" presId="urn:microsoft.com/office/officeart/2005/8/layout/orgChart1"/>
    <dgm:cxn modelId="{3672ADAD-87B7-40F3-88AB-993FAF57FAD2}" type="presParOf" srcId="{7777ED55-F980-4A4B-9D88-0274D5329A94}" destId="{E03236EA-77B2-4A8D-ADC4-7B6CFC580614}" srcOrd="1" destOrd="0" presId="urn:microsoft.com/office/officeart/2005/8/layout/orgChart1"/>
    <dgm:cxn modelId="{DB8B65DE-FC5B-4193-A71A-4BB17B652FDB}" type="presParOf" srcId="{E03236EA-77B2-4A8D-ADC4-7B6CFC580614}" destId="{2FF50B23-3FDC-402F-84A5-CDB5212BCEDF}" srcOrd="0" destOrd="0" presId="urn:microsoft.com/office/officeart/2005/8/layout/orgChart1"/>
    <dgm:cxn modelId="{14BE27F2-4742-4383-BE5F-39FAD575BE1A}" type="presParOf" srcId="{2FF50B23-3FDC-402F-84A5-CDB5212BCEDF}" destId="{43D71A1A-5DEA-43D9-BD48-983DE1CA93F0}" srcOrd="0" destOrd="0" presId="urn:microsoft.com/office/officeart/2005/8/layout/orgChart1"/>
    <dgm:cxn modelId="{1739BF1F-E029-4E29-A6BA-84B77920881B}" type="presParOf" srcId="{2FF50B23-3FDC-402F-84A5-CDB5212BCEDF}" destId="{2DA404F4-C30F-4AF7-9B8D-DF8D07B0C863}" srcOrd="1" destOrd="0" presId="urn:microsoft.com/office/officeart/2005/8/layout/orgChart1"/>
    <dgm:cxn modelId="{585D0437-405C-4C03-9EA7-7E4026E5313C}" type="presParOf" srcId="{E03236EA-77B2-4A8D-ADC4-7B6CFC580614}" destId="{E47A9ED4-F9AC-4290-8BC4-DD443733D469}" srcOrd="1" destOrd="0" presId="urn:microsoft.com/office/officeart/2005/8/layout/orgChart1"/>
    <dgm:cxn modelId="{DCC78BCE-D846-4A7D-AB67-E86E98C75664}" type="presParOf" srcId="{E47A9ED4-F9AC-4290-8BC4-DD443733D469}" destId="{86AAC0CF-9D85-4B64-A4D6-86EC99BD02DE}" srcOrd="0" destOrd="0" presId="urn:microsoft.com/office/officeart/2005/8/layout/orgChart1"/>
    <dgm:cxn modelId="{616ACA26-4763-4D55-81B9-D8C0CF430F98}" type="presParOf" srcId="{E47A9ED4-F9AC-4290-8BC4-DD443733D469}" destId="{E6C7E516-0785-492D-ADD4-674B9DCFE8D6}" srcOrd="1" destOrd="0" presId="urn:microsoft.com/office/officeart/2005/8/layout/orgChart1"/>
    <dgm:cxn modelId="{6C627FD3-0866-4B55-9A1F-7E4AAF174759}" type="presParOf" srcId="{E6C7E516-0785-492D-ADD4-674B9DCFE8D6}" destId="{78CB6F4B-A3DC-47D4-9D12-A904C073058D}" srcOrd="0" destOrd="0" presId="urn:microsoft.com/office/officeart/2005/8/layout/orgChart1"/>
    <dgm:cxn modelId="{60CA7B6E-F97F-47D7-A6CB-30978CF63FDF}" type="presParOf" srcId="{78CB6F4B-A3DC-47D4-9D12-A904C073058D}" destId="{1A12CA36-2D26-403E-AD1B-6E4E29771A06}" srcOrd="0" destOrd="0" presId="urn:microsoft.com/office/officeart/2005/8/layout/orgChart1"/>
    <dgm:cxn modelId="{140124DF-2735-4D04-BB0B-381CDE3F1D0C}" type="presParOf" srcId="{78CB6F4B-A3DC-47D4-9D12-A904C073058D}" destId="{E60194FC-DA28-44A2-8318-AB5DFE1D3919}" srcOrd="1" destOrd="0" presId="urn:microsoft.com/office/officeart/2005/8/layout/orgChart1"/>
    <dgm:cxn modelId="{E7CDFA7F-2820-477C-AE1A-EAABA305336F}" type="presParOf" srcId="{E6C7E516-0785-492D-ADD4-674B9DCFE8D6}" destId="{D751C179-C7E5-4585-B0A1-D22B37CF9D65}" srcOrd="1" destOrd="0" presId="urn:microsoft.com/office/officeart/2005/8/layout/orgChart1"/>
    <dgm:cxn modelId="{019729AE-F0A6-431B-96DF-EF17A572C6D7}" type="presParOf" srcId="{E6C7E516-0785-492D-ADD4-674B9DCFE8D6}" destId="{620B3AC2-44F2-4A81-ADE4-AF5A12B5CFAA}" srcOrd="2" destOrd="0" presId="urn:microsoft.com/office/officeart/2005/8/layout/orgChart1"/>
    <dgm:cxn modelId="{19AE836B-6696-4192-85ED-4528650157DC}" type="presParOf" srcId="{E47A9ED4-F9AC-4290-8BC4-DD443733D469}" destId="{E7FF8A8B-8D9A-4568-972A-8D6999F37D3D}" srcOrd="2" destOrd="0" presId="urn:microsoft.com/office/officeart/2005/8/layout/orgChart1"/>
    <dgm:cxn modelId="{9183B39D-21BD-4B8B-9C0D-4DCA5FAC375E}" type="presParOf" srcId="{E47A9ED4-F9AC-4290-8BC4-DD443733D469}" destId="{E43B7112-B8C6-4957-B5F0-7F2F86077B1C}" srcOrd="3" destOrd="0" presId="urn:microsoft.com/office/officeart/2005/8/layout/orgChart1"/>
    <dgm:cxn modelId="{0C40B17C-39CB-4D79-8664-F85EC7508499}" type="presParOf" srcId="{E43B7112-B8C6-4957-B5F0-7F2F86077B1C}" destId="{953A460B-0C7F-43BB-B9E4-52AD16885501}" srcOrd="0" destOrd="0" presId="urn:microsoft.com/office/officeart/2005/8/layout/orgChart1"/>
    <dgm:cxn modelId="{7006D320-5585-4AF6-A555-AFA5027FA30D}" type="presParOf" srcId="{953A460B-0C7F-43BB-B9E4-52AD16885501}" destId="{5F280048-B0CB-47A1-A873-E21A7838CB5E}" srcOrd="0" destOrd="0" presId="urn:microsoft.com/office/officeart/2005/8/layout/orgChart1"/>
    <dgm:cxn modelId="{EF0EAA04-2DCE-46F7-9398-B43E16261CE7}" type="presParOf" srcId="{953A460B-0C7F-43BB-B9E4-52AD16885501}" destId="{9D3AC9CC-62CC-493F-BDB9-FD858D2E581B}" srcOrd="1" destOrd="0" presId="urn:microsoft.com/office/officeart/2005/8/layout/orgChart1"/>
    <dgm:cxn modelId="{CA7026DD-9B3C-43A7-8007-A4E3D8EC4E31}" type="presParOf" srcId="{E43B7112-B8C6-4957-B5F0-7F2F86077B1C}" destId="{1BB0738C-32D3-4EDC-82C3-81F264386615}" srcOrd="1" destOrd="0" presId="urn:microsoft.com/office/officeart/2005/8/layout/orgChart1"/>
    <dgm:cxn modelId="{3EEEBC65-EF12-4531-935F-34BD59711E28}" type="presParOf" srcId="{E43B7112-B8C6-4957-B5F0-7F2F86077B1C}" destId="{5BABB3C6-B785-4FE1-AA3C-AB2D4B47D9D9}" srcOrd="2" destOrd="0" presId="urn:microsoft.com/office/officeart/2005/8/layout/orgChart1"/>
    <dgm:cxn modelId="{4F455BCE-7016-462E-8315-F4C8CE4E8C33}" type="presParOf" srcId="{E47A9ED4-F9AC-4290-8BC4-DD443733D469}" destId="{53D8DF7D-04C9-41F3-AFD3-1BBD9570AA97}" srcOrd="4" destOrd="0" presId="urn:microsoft.com/office/officeart/2005/8/layout/orgChart1"/>
    <dgm:cxn modelId="{E77B92C2-6585-4783-8A4C-2B8057833264}" type="presParOf" srcId="{E47A9ED4-F9AC-4290-8BC4-DD443733D469}" destId="{3108F387-22AC-4B8B-B614-E25F3B12B517}" srcOrd="5" destOrd="0" presId="urn:microsoft.com/office/officeart/2005/8/layout/orgChart1"/>
    <dgm:cxn modelId="{0EC14428-346F-4B5D-AE30-D9E8AB37A0DE}" type="presParOf" srcId="{3108F387-22AC-4B8B-B614-E25F3B12B517}" destId="{96D06FDB-21C3-4ABA-9761-CF9339CE86E7}" srcOrd="0" destOrd="0" presId="urn:microsoft.com/office/officeart/2005/8/layout/orgChart1"/>
    <dgm:cxn modelId="{E713D4B7-562D-4CBA-AA55-9C2A91FF3023}" type="presParOf" srcId="{96D06FDB-21C3-4ABA-9761-CF9339CE86E7}" destId="{FB22C895-03C9-46FA-8F38-839FB57E8AA0}" srcOrd="0" destOrd="0" presId="urn:microsoft.com/office/officeart/2005/8/layout/orgChart1"/>
    <dgm:cxn modelId="{5CE47E22-B67A-46B4-B801-A815404356EA}" type="presParOf" srcId="{96D06FDB-21C3-4ABA-9761-CF9339CE86E7}" destId="{72981634-FD0C-411A-836E-3B93D85299D3}" srcOrd="1" destOrd="0" presId="urn:microsoft.com/office/officeart/2005/8/layout/orgChart1"/>
    <dgm:cxn modelId="{69BF6208-869A-4679-942C-EF74A2BFCFB8}" type="presParOf" srcId="{3108F387-22AC-4B8B-B614-E25F3B12B517}" destId="{D9A6247F-6D08-495E-B40E-D5DC93DB5BD2}" srcOrd="1" destOrd="0" presId="urn:microsoft.com/office/officeart/2005/8/layout/orgChart1"/>
    <dgm:cxn modelId="{B3EE0FBA-8563-4B48-8C13-9645D101CD56}" type="presParOf" srcId="{3108F387-22AC-4B8B-B614-E25F3B12B517}" destId="{81E86308-86AD-4562-BE3B-77797E3E66F8}" srcOrd="2" destOrd="0" presId="urn:microsoft.com/office/officeart/2005/8/layout/orgChart1"/>
    <dgm:cxn modelId="{0FA7B63F-5A9E-4793-9C7B-A499BF71F9A6}" type="presParOf" srcId="{E47A9ED4-F9AC-4290-8BC4-DD443733D469}" destId="{2CFAE691-B1F5-43BC-A119-41129DAB6A12}" srcOrd="6" destOrd="0" presId="urn:microsoft.com/office/officeart/2005/8/layout/orgChart1"/>
    <dgm:cxn modelId="{851E6B06-23C3-4482-A8C0-BB5EF9712EE0}" type="presParOf" srcId="{E47A9ED4-F9AC-4290-8BC4-DD443733D469}" destId="{A8310C34-D197-4AB9-BBAC-1B6ACE1B6181}" srcOrd="7" destOrd="0" presId="urn:microsoft.com/office/officeart/2005/8/layout/orgChart1"/>
    <dgm:cxn modelId="{1294F16C-D2F2-4F2F-8623-E22866818A2F}" type="presParOf" srcId="{A8310C34-D197-4AB9-BBAC-1B6ACE1B6181}" destId="{CC25AE4E-0C37-4279-992E-A75829E6DC23}" srcOrd="0" destOrd="0" presId="urn:microsoft.com/office/officeart/2005/8/layout/orgChart1"/>
    <dgm:cxn modelId="{EA52C85B-984F-4B53-8CE0-CDEF6F988EB7}" type="presParOf" srcId="{CC25AE4E-0C37-4279-992E-A75829E6DC23}" destId="{B4295085-9613-45C4-90EF-760A9EE10476}" srcOrd="0" destOrd="0" presId="urn:microsoft.com/office/officeart/2005/8/layout/orgChart1"/>
    <dgm:cxn modelId="{49D68CDA-14AD-45F8-8572-76C0F6AAB964}" type="presParOf" srcId="{CC25AE4E-0C37-4279-992E-A75829E6DC23}" destId="{A5E2CD2E-C5FA-4483-87C5-C400A2DF8D27}" srcOrd="1" destOrd="0" presId="urn:microsoft.com/office/officeart/2005/8/layout/orgChart1"/>
    <dgm:cxn modelId="{028F6884-2FEE-44D3-8C08-6DF531EEFD91}" type="presParOf" srcId="{A8310C34-D197-4AB9-BBAC-1B6ACE1B6181}" destId="{A8054FC2-89CB-4044-9592-3CCDA69A86BC}" srcOrd="1" destOrd="0" presId="urn:microsoft.com/office/officeart/2005/8/layout/orgChart1"/>
    <dgm:cxn modelId="{9774395A-E0D8-49C7-B73A-AF45A3C2345B}" type="presParOf" srcId="{A8310C34-D197-4AB9-BBAC-1B6ACE1B6181}" destId="{F1EF711D-7FFE-46C3-B0BC-BE67D5955F86}" srcOrd="2" destOrd="0" presId="urn:microsoft.com/office/officeart/2005/8/layout/orgChart1"/>
    <dgm:cxn modelId="{4984E354-3734-4102-908B-C5D23408ECE6}" type="presParOf" srcId="{E03236EA-77B2-4A8D-ADC4-7B6CFC580614}" destId="{40FB8418-EE66-4178-B3BD-8C9CA9305716}" srcOrd="2" destOrd="0" presId="urn:microsoft.com/office/officeart/2005/8/layout/orgChart1"/>
    <dgm:cxn modelId="{28326375-3B57-4786-A030-85257D56F08D}" type="presParOf" srcId="{7777ED55-F980-4A4B-9D88-0274D5329A94}" destId="{13AFE9FD-8C01-4A6F-AD03-DBC0A8106554}" srcOrd="2" destOrd="0" presId="urn:microsoft.com/office/officeart/2005/8/layout/orgChart1"/>
    <dgm:cxn modelId="{D62E8FB1-F723-4312-836D-093AE4585204}" type="presParOf" srcId="{7777ED55-F980-4A4B-9D88-0274D5329A94}" destId="{0A23CEE9-793E-4F88-B1EF-106D246AC910}" srcOrd="3" destOrd="0" presId="urn:microsoft.com/office/officeart/2005/8/layout/orgChart1"/>
    <dgm:cxn modelId="{4F7C7E61-9835-4B97-8297-AD66BE7F5B77}" type="presParOf" srcId="{0A23CEE9-793E-4F88-B1EF-106D246AC910}" destId="{A48651E7-D95E-4FF5-B2DF-6D95DCE2ADED}" srcOrd="0" destOrd="0" presId="urn:microsoft.com/office/officeart/2005/8/layout/orgChart1"/>
    <dgm:cxn modelId="{CC4EFF2B-0647-4969-AF8E-000ED4AF41FE}" type="presParOf" srcId="{A48651E7-D95E-4FF5-B2DF-6D95DCE2ADED}" destId="{35F18E9E-DC80-492D-8B2B-467D46EB4547}" srcOrd="0" destOrd="0" presId="urn:microsoft.com/office/officeart/2005/8/layout/orgChart1"/>
    <dgm:cxn modelId="{B0D669A6-896C-4A72-8B0D-3690FACBD59A}" type="presParOf" srcId="{A48651E7-D95E-4FF5-B2DF-6D95DCE2ADED}" destId="{670F12F4-DB2C-4384-B0B2-DBAC91F45702}" srcOrd="1" destOrd="0" presId="urn:microsoft.com/office/officeart/2005/8/layout/orgChart1"/>
    <dgm:cxn modelId="{FF6521A6-9239-4C22-B93B-6E2B667DE57E}" type="presParOf" srcId="{0A23CEE9-793E-4F88-B1EF-106D246AC910}" destId="{1AC88DD9-BBFA-4D11-B059-72761B4D37FB}" srcOrd="1" destOrd="0" presId="urn:microsoft.com/office/officeart/2005/8/layout/orgChart1"/>
    <dgm:cxn modelId="{DACAE739-AD97-4355-A0BB-BE3743D4BB98}" type="presParOf" srcId="{1AC88DD9-BBFA-4D11-B059-72761B4D37FB}" destId="{B8248622-8E32-414B-ACE4-ACCAEFEDBC76}" srcOrd="0" destOrd="0" presId="urn:microsoft.com/office/officeart/2005/8/layout/orgChart1"/>
    <dgm:cxn modelId="{7D58A2EA-8932-4DA7-ABF1-19484B6369E7}" type="presParOf" srcId="{1AC88DD9-BBFA-4D11-B059-72761B4D37FB}" destId="{2D925BE9-27CA-4B01-8AA6-9C9836343414}" srcOrd="1" destOrd="0" presId="urn:microsoft.com/office/officeart/2005/8/layout/orgChart1"/>
    <dgm:cxn modelId="{B236211C-9F5A-4B65-B1CA-61E401CDB5E6}" type="presParOf" srcId="{2D925BE9-27CA-4B01-8AA6-9C9836343414}" destId="{27ED95E0-2663-4A99-A029-2CDFE3EB2EE2}" srcOrd="0" destOrd="0" presId="urn:microsoft.com/office/officeart/2005/8/layout/orgChart1"/>
    <dgm:cxn modelId="{B0BB3062-88C8-442E-A255-98EAC7B94D37}" type="presParOf" srcId="{27ED95E0-2663-4A99-A029-2CDFE3EB2EE2}" destId="{0982DC5C-FF36-4580-8C72-6870AC8E7E44}" srcOrd="0" destOrd="0" presId="urn:microsoft.com/office/officeart/2005/8/layout/orgChart1"/>
    <dgm:cxn modelId="{1C85B8C2-C182-472C-B435-EC407E0D33D3}" type="presParOf" srcId="{27ED95E0-2663-4A99-A029-2CDFE3EB2EE2}" destId="{5BA2EEE2-2289-4A1D-86E5-65BC4908F7D4}" srcOrd="1" destOrd="0" presId="urn:microsoft.com/office/officeart/2005/8/layout/orgChart1"/>
    <dgm:cxn modelId="{D2724417-1605-4103-A218-B23258CEE1B6}" type="presParOf" srcId="{2D925BE9-27CA-4B01-8AA6-9C9836343414}" destId="{82C51BFD-EE94-4597-BC57-A91B3E7CB677}" srcOrd="1" destOrd="0" presId="urn:microsoft.com/office/officeart/2005/8/layout/orgChart1"/>
    <dgm:cxn modelId="{370302FC-A0C8-491C-B294-C849A4B1D2B8}" type="presParOf" srcId="{2D925BE9-27CA-4B01-8AA6-9C9836343414}" destId="{C790F33D-C308-4A08-B869-7528E439FFCB}" srcOrd="2" destOrd="0" presId="urn:microsoft.com/office/officeart/2005/8/layout/orgChart1"/>
    <dgm:cxn modelId="{B0645D92-B38C-44C4-87DA-1552CF4CC228}" type="presParOf" srcId="{1AC88DD9-BBFA-4D11-B059-72761B4D37FB}" destId="{CE448799-3DEB-4848-807C-DEEADBAA3E34}" srcOrd="2" destOrd="0" presId="urn:microsoft.com/office/officeart/2005/8/layout/orgChart1"/>
    <dgm:cxn modelId="{A18DC4A7-7A79-471E-B1E9-695C2C27BC96}" type="presParOf" srcId="{1AC88DD9-BBFA-4D11-B059-72761B4D37FB}" destId="{3E64430A-911A-4B08-A50C-6D2784A5D714}" srcOrd="3" destOrd="0" presId="urn:microsoft.com/office/officeart/2005/8/layout/orgChart1"/>
    <dgm:cxn modelId="{C900B9AC-4B43-40DE-AD7A-42094CA41F7A}" type="presParOf" srcId="{3E64430A-911A-4B08-A50C-6D2784A5D714}" destId="{3E7D8238-CC52-404D-AE49-770A406F8E35}" srcOrd="0" destOrd="0" presId="urn:microsoft.com/office/officeart/2005/8/layout/orgChart1"/>
    <dgm:cxn modelId="{7CD1F7D9-2612-46B6-9E66-E6B07625FE5D}" type="presParOf" srcId="{3E7D8238-CC52-404D-AE49-770A406F8E35}" destId="{D2842EC7-7864-416E-92E4-E39A70290FDF}" srcOrd="0" destOrd="0" presId="urn:microsoft.com/office/officeart/2005/8/layout/orgChart1"/>
    <dgm:cxn modelId="{E603C6DA-4EC1-4D57-BF8A-11CA36071851}" type="presParOf" srcId="{3E7D8238-CC52-404D-AE49-770A406F8E35}" destId="{675F0DBB-E6E6-4DFA-AF10-572155355182}" srcOrd="1" destOrd="0" presId="urn:microsoft.com/office/officeart/2005/8/layout/orgChart1"/>
    <dgm:cxn modelId="{E370D8C8-14F7-4DAC-9188-3B8B202C2BA6}" type="presParOf" srcId="{3E64430A-911A-4B08-A50C-6D2784A5D714}" destId="{1D223A41-D35E-4124-9837-DBDBB33DED69}" srcOrd="1" destOrd="0" presId="urn:microsoft.com/office/officeart/2005/8/layout/orgChart1"/>
    <dgm:cxn modelId="{E670C5B0-8C24-4D7A-B89A-1C2AD14AF1C0}" type="presParOf" srcId="{1D223A41-D35E-4124-9837-DBDBB33DED69}" destId="{5E8D36E5-CDF5-4B84-A2BB-8A689C5F2A64}" srcOrd="0" destOrd="0" presId="urn:microsoft.com/office/officeart/2005/8/layout/orgChart1"/>
    <dgm:cxn modelId="{E925DE56-29B3-4DC1-8A90-2BE68D1D91F7}" type="presParOf" srcId="{1D223A41-D35E-4124-9837-DBDBB33DED69}" destId="{E692BD27-7A19-4C8C-958C-5AE9CDB27B75}" srcOrd="1" destOrd="0" presId="urn:microsoft.com/office/officeart/2005/8/layout/orgChart1"/>
    <dgm:cxn modelId="{8FB529E9-94CB-4FE9-9A04-9CE40CB4951A}" type="presParOf" srcId="{E692BD27-7A19-4C8C-958C-5AE9CDB27B75}" destId="{BC1B46BF-094D-4DF1-83F2-AC01CD3267A0}" srcOrd="0" destOrd="0" presId="urn:microsoft.com/office/officeart/2005/8/layout/orgChart1"/>
    <dgm:cxn modelId="{008FF36A-6C0B-4005-944C-2BD0DA1EAF85}" type="presParOf" srcId="{BC1B46BF-094D-4DF1-83F2-AC01CD3267A0}" destId="{7BC1FD13-6FD2-49C4-A672-9A9AC7AB6FEC}" srcOrd="0" destOrd="0" presId="urn:microsoft.com/office/officeart/2005/8/layout/orgChart1"/>
    <dgm:cxn modelId="{E6D1EE24-62F1-4A6D-A436-BF27EF5696D8}" type="presParOf" srcId="{BC1B46BF-094D-4DF1-83F2-AC01CD3267A0}" destId="{214309E1-7E2D-44B5-A8A9-A51544A1CC0B}" srcOrd="1" destOrd="0" presId="urn:microsoft.com/office/officeart/2005/8/layout/orgChart1"/>
    <dgm:cxn modelId="{BCFD8EEF-97F6-4E5D-9364-BAC3A6870626}" type="presParOf" srcId="{E692BD27-7A19-4C8C-958C-5AE9CDB27B75}" destId="{88CF5E10-E2BE-4037-B352-4C33262438C5}" srcOrd="1" destOrd="0" presId="urn:microsoft.com/office/officeart/2005/8/layout/orgChart1"/>
    <dgm:cxn modelId="{45723F4C-D4C6-4863-9140-2F93B6A02414}" type="presParOf" srcId="{E692BD27-7A19-4C8C-958C-5AE9CDB27B75}" destId="{325DAD28-36BF-44CC-BA6F-5767CFA9E58E}" srcOrd="2" destOrd="0" presId="urn:microsoft.com/office/officeart/2005/8/layout/orgChart1"/>
    <dgm:cxn modelId="{BF8036C7-2DC0-41D6-BC43-133DEB237725}" type="presParOf" srcId="{1D223A41-D35E-4124-9837-DBDBB33DED69}" destId="{8A97C29E-435A-4D51-8D50-C7B6B8D290D5}" srcOrd="2" destOrd="0" presId="urn:microsoft.com/office/officeart/2005/8/layout/orgChart1"/>
    <dgm:cxn modelId="{5298A05E-713F-4486-9429-5E746C2842CC}" type="presParOf" srcId="{1D223A41-D35E-4124-9837-DBDBB33DED69}" destId="{4450F6ED-91D4-4590-BDE5-133ED63F0AF2}" srcOrd="3" destOrd="0" presId="urn:microsoft.com/office/officeart/2005/8/layout/orgChart1"/>
    <dgm:cxn modelId="{C3D56B8B-36B2-4F9F-AD73-8F7DBEB3388E}" type="presParOf" srcId="{4450F6ED-91D4-4590-BDE5-133ED63F0AF2}" destId="{AFD3DBA0-2FD8-4B2D-B263-C1B70540F3D8}" srcOrd="0" destOrd="0" presId="urn:microsoft.com/office/officeart/2005/8/layout/orgChart1"/>
    <dgm:cxn modelId="{06AA67A4-5B96-4330-876B-FE9F564144EA}" type="presParOf" srcId="{AFD3DBA0-2FD8-4B2D-B263-C1B70540F3D8}" destId="{94B3E108-B1DE-413D-B358-6DA38E81A355}" srcOrd="0" destOrd="0" presId="urn:microsoft.com/office/officeart/2005/8/layout/orgChart1"/>
    <dgm:cxn modelId="{98E62847-71A7-40DC-9CB4-84A043B5257C}" type="presParOf" srcId="{AFD3DBA0-2FD8-4B2D-B263-C1B70540F3D8}" destId="{B49A0500-EF31-439C-8B35-846ACA3F04E0}" srcOrd="1" destOrd="0" presId="urn:microsoft.com/office/officeart/2005/8/layout/orgChart1"/>
    <dgm:cxn modelId="{A115557F-B1B1-4AF3-82D6-56E846B55792}" type="presParOf" srcId="{4450F6ED-91D4-4590-BDE5-133ED63F0AF2}" destId="{56CC1726-6498-40EE-8CE0-B26B105CC1F6}" srcOrd="1" destOrd="0" presId="urn:microsoft.com/office/officeart/2005/8/layout/orgChart1"/>
    <dgm:cxn modelId="{BCC33E46-198E-4964-9E08-62225CBF20B3}" type="presParOf" srcId="{4450F6ED-91D4-4590-BDE5-133ED63F0AF2}" destId="{445685EC-69C8-42EF-90C9-1990F0B514CB}" srcOrd="2" destOrd="0" presId="urn:microsoft.com/office/officeart/2005/8/layout/orgChart1"/>
    <dgm:cxn modelId="{55258B02-23D8-49D5-81BA-9AEF7AA36DA1}" type="presParOf" srcId="{1D223A41-D35E-4124-9837-DBDBB33DED69}" destId="{17A7326D-D57E-4580-84EB-4B0485E65ECF}" srcOrd="4" destOrd="0" presId="urn:microsoft.com/office/officeart/2005/8/layout/orgChart1"/>
    <dgm:cxn modelId="{CD2D706F-2A3B-4A75-BD71-608C9D4969D8}" type="presParOf" srcId="{1D223A41-D35E-4124-9837-DBDBB33DED69}" destId="{718F047E-97CE-44CE-91F5-87C0775EF5D3}" srcOrd="5" destOrd="0" presId="urn:microsoft.com/office/officeart/2005/8/layout/orgChart1"/>
    <dgm:cxn modelId="{0597A0C1-0E6D-491C-9A08-75FCCDC3E6FC}" type="presParOf" srcId="{718F047E-97CE-44CE-91F5-87C0775EF5D3}" destId="{7B29DFCA-138D-4076-B1BA-9A995CE28EBA}" srcOrd="0" destOrd="0" presId="urn:microsoft.com/office/officeart/2005/8/layout/orgChart1"/>
    <dgm:cxn modelId="{E0C5855C-A677-446B-A30C-05700622FA10}" type="presParOf" srcId="{7B29DFCA-138D-4076-B1BA-9A995CE28EBA}" destId="{6324B2CD-16F7-4DC1-AE98-E43F967FB5BF}" srcOrd="0" destOrd="0" presId="urn:microsoft.com/office/officeart/2005/8/layout/orgChart1"/>
    <dgm:cxn modelId="{AA691B61-0DF8-4B3F-A63D-9DBB9BC9B332}" type="presParOf" srcId="{7B29DFCA-138D-4076-B1BA-9A995CE28EBA}" destId="{8586786A-C454-4294-8AE2-5F329D7BD94A}" srcOrd="1" destOrd="0" presId="urn:microsoft.com/office/officeart/2005/8/layout/orgChart1"/>
    <dgm:cxn modelId="{09490255-7DC8-4B57-BDD5-5F0951DD71C0}" type="presParOf" srcId="{718F047E-97CE-44CE-91F5-87C0775EF5D3}" destId="{CC3AEB4D-E9E8-4CFF-9B5B-4F68AACEF16A}" srcOrd="1" destOrd="0" presId="urn:microsoft.com/office/officeart/2005/8/layout/orgChart1"/>
    <dgm:cxn modelId="{1552F407-1D59-4D1A-B5D5-430AC16806C0}" type="presParOf" srcId="{718F047E-97CE-44CE-91F5-87C0775EF5D3}" destId="{8B1FC52B-276D-46AC-9E10-F7E0F00B4551}" srcOrd="2" destOrd="0" presId="urn:microsoft.com/office/officeart/2005/8/layout/orgChart1"/>
    <dgm:cxn modelId="{E592592D-2C25-45D9-8C31-105AEE8D0119}" type="presParOf" srcId="{1D223A41-D35E-4124-9837-DBDBB33DED69}" destId="{AB92D1F2-38C4-4179-9458-916FD62D96EA}" srcOrd="6" destOrd="0" presId="urn:microsoft.com/office/officeart/2005/8/layout/orgChart1"/>
    <dgm:cxn modelId="{E40E3777-BAC0-4D9B-A089-9AB8B32509CA}" type="presParOf" srcId="{1D223A41-D35E-4124-9837-DBDBB33DED69}" destId="{A122F2A7-88E7-4731-B33A-4BA05110E843}" srcOrd="7" destOrd="0" presId="urn:microsoft.com/office/officeart/2005/8/layout/orgChart1"/>
    <dgm:cxn modelId="{98164CF8-2BCE-4D2C-BEB0-43B8519A5C36}" type="presParOf" srcId="{A122F2A7-88E7-4731-B33A-4BA05110E843}" destId="{11B1A668-8167-4474-942F-9EC6DE548793}" srcOrd="0" destOrd="0" presId="urn:microsoft.com/office/officeart/2005/8/layout/orgChart1"/>
    <dgm:cxn modelId="{8B9A97A4-8C59-433F-AD68-059175CB739A}" type="presParOf" srcId="{11B1A668-8167-4474-942F-9EC6DE548793}" destId="{D7BFED97-DDDE-44C1-9874-82CEA9F6336E}" srcOrd="0" destOrd="0" presId="urn:microsoft.com/office/officeart/2005/8/layout/orgChart1"/>
    <dgm:cxn modelId="{7B542CD6-9557-47E2-863A-1CC21FA11FC7}" type="presParOf" srcId="{11B1A668-8167-4474-942F-9EC6DE548793}" destId="{DF4A6FC7-6953-453C-91F8-DEDE8E5FAB03}" srcOrd="1" destOrd="0" presId="urn:microsoft.com/office/officeart/2005/8/layout/orgChart1"/>
    <dgm:cxn modelId="{4D7368C4-783E-4BA6-8B2B-2005ADFA23E9}" type="presParOf" srcId="{A122F2A7-88E7-4731-B33A-4BA05110E843}" destId="{CBBD5DA9-F02B-4FA8-8247-4E30DD2825AF}" srcOrd="1" destOrd="0" presId="urn:microsoft.com/office/officeart/2005/8/layout/orgChart1"/>
    <dgm:cxn modelId="{B82B91F6-A604-4D11-9271-6745712EC39E}" type="presParOf" srcId="{A122F2A7-88E7-4731-B33A-4BA05110E843}" destId="{A75314E0-8099-44DC-BBA6-B7BE04C47E3F}" srcOrd="2" destOrd="0" presId="urn:microsoft.com/office/officeart/2005/8/layout/orgChart1"/>
    <dgm:cxn modelId="{FB3EBD7D-1626-496C-B0F3-FD9FBE3BD4A9}" type="presParOf" srcId="{1D223A41-D35E-4124-9837-DBDBB33DED69}" destId="{A8C19041-C608-44B0-B064-874AF34ACB75}" srcOrd="8" destOrd="0" presId="urn:microsoft.com/office/officeart/2005/8/layout/orgChart1"/>
    <dgm:cxn modelId="{06FC787A-FBF2-4F5F-AD5B-76CCC9B659E0}" type="presParOf" srcId="{1D223A41-D35E-4124-9837-DBDBB33DED69}" destId="{85189164-C717-4EFB-AA19-95CA9F7EA547}" srcOrd="9" destOrd="0" presId="urn:microsoft.com/office/officeart/2005/8/layout/orgChart1"/>
    <dgm:cxn modelId="{9AB3191B-D16C-4442-BA45-DF3062CF1DFF}" type="presParOf" srcId="{85189164-C717-4EFB-AA19-95CA9F7EA547}" destId="{3BB83650-5D55-41CC-BA36-E946E6D5EF44}" srcOrd="0" destOrd="0" presId="urn:microsoft.com/office/officeart/2005/8/layout/orgChart1"/>
    <dgm:cxn modelId="{FD779D79-43E7-403F-9AB1-03D6F230C91A}" type="presParOf" srcId="{3BB83650-5D55-41CC-BA36-E946E6D5EF44}" destId="{B8F7BF88-99B2-48AE-A93B-3914B12842F8}" srcOrd="0" destOrd="0" presId="urn:microsoft.com/office/officeart/2005/8/layout/orgChart1"/>
    <dgm:cxn modelId="{2AB21E3B-8DDF-495F-837F-AE99375F7FB9}" type="presParOf" srcId="{3BB83650-5D55-41CC-BA36-E946E6D5EF44}" destId="{4A28F2FA-997E-4343-AD8B-0144480D1C19}" srcOrd="1" destOrd="0" presId="urn:microsoft.com/office/officeart/2005/8/layout/orgChart1"/>
    <dgm:cxn modelId="{70E29749-D5F8-45FB-B4F7-2D649510DA71}" type="presParOf" srcId="{85189164-C717-4EFB-AA19-95CA9F7EA547}" destId="{6110AD87-58B1-4256-BB4F-8034758CA107}" srcOrd="1" destOrd="0" presId="urn:microsoft.com/office/officeart/2005/8/layout/orgChart1"/>
    <dgm:cxn modelId="{7A1478B0-E025-4D61-B4DB-F9990B59AB1A}" type="presParOf" srcId="{85189164-C717-4EFB-AA19-95CA9F7EA547}" destId="{05B15EDB-0BBC-4459-9BF6-003F0EFD7995}" srcOrd="2" destOrd="0" presId="urn:microsoft.com/office/officeart/2005/8/layout/orgChart1"/>
    <dgm:cxn modelId="{8CB13076-450D-4B45-8F4D-491D7C1EE0EC}" type="presParOf" srcId="{3E64430A-911A-4B08-A50C-6D2784A5D714}" destId="{EAEBA5C9-2E83-467D-AC90-6B0457FA33A7}" srcOrd="2" destOrd="0" presId="urn:microsoft.com/office/officeart/2005/8/layout/orgChart1"/>
    <dgm:cxn modelId="{C17733C5-5CF3-4A87-B170-60E9BF654BA7}" type="presParOf" srcId="{1AC88DD9-BBFA-4D11-B059-72761B4D37FB}" destId="{FD045FEE-4AC6-49B2-BBBB-DF041EE5DE49}" srcOrd="4" destOrd="0" presId="urn:microsoft.com/office/officeart/2005/8/layout/orgChart1"/>
    <dgm:cxn modelId="{4E7A905C-DB63-4B5C-AC1E-4A94DA7DA5DD}" type="presParOf" srcId="{1AC88DD9-BBFA-4D11-B059-72761B4D37FB}" destId="{BB746165-8A9B-4759-BB14-7E5D63F13962}" srcOrd="5" destOrd="0" presId="urn:microsoft.com/office/officeart/2005/8/layout/orgChart1"/>
    <dgm:cxn modelId="{F3816161-B167-4FB8-9D03-0E1F557DED55}" type="presParOf" srcId="{BB746165-8A9B-4759-BB14-7E5D63F13962}" destId="{7B65763F-D6F6-4F8C-9458-7E66459BFB45}" srcOrd="0" destOrd="0" presId="urn:microsoft.com/office/officeart/2005/8/layout/orgChart1"/>
    <dgm:cxn modelId="{801C991B-3BC6-4369-98CE-940E359B42EC}" type="presParOf" srcId="{7B65763F-D6F6-4F8C-9458-7E66459BFB45}" destId="{05AA4C5A-F96F-4DBA-A4B8-CF3AF2C4223B}" srcOrd="0" destOrd="0" presId="urn:microsoft.com/office/officeart/2005/8/layout/orgChart1"/>
    <dgm:cxn modelId="{357C6119-48B4-47D8-B8DA-FA55F829D7AA}" type="presParOf" srcId="{7B65763F-D6F6-4F8C-9458-7E66459BFB45}" destId="{D2A1FA60-09D5-4269-A975-A4628D5C4A9E}" srcOrd="1" destOrd="0" presId="urn:microsoft.com/office/officeart/2005/8/layout/orgChart1"/>
    <dgm:cxn modelId="{3E8C9FC6-AFA3-4000-9BFA-7980DBD35815}" type="presParOf" srcId="{BB746165-8A9B-4759-BB14-7E5D63F13962}" destId="{8B774DBD-B475-4D49-8A95-D9FA49C3F91A}" srcOrd="1" destOrd="0" presId="urn:microsoft.com/office/officeart/2005/8/layout/orgChart1"/>
    <dgm:cxn modelId="{06B12355-EC6A-47CE-A047-3898C91A3963}" type="presParOf" srcId="{BB746165-8A9B-4759-BB14-7E5D63F13962}" destId="{8F293B82-98E0-4129-8EBB-4B2CE4BF30F1}" srcOrd="2" destOrd="0" presId="urn:microsoft.com/office/officeart/2005/8/layout/orgChart1"/>
    <dgm:cxn modelId="{960D6F12-1809-41EA-99C1-D12FE3BE8F65}" type="presParOf" srcId="{1AC88DD9-BBFA-4D11-B059-72761B4D37FB}" destId="{591F2D64-AC2E-48D3-BE64-638C4118A5BD}" srcOrd="6" destOrd="0" presId="urn:microsoft.com/office/officeart/2005/8/layout/orgChart1"/>
    <dgm:cxn modelId="{12F8CCA7-6B28-417D-8C06-2686288B0F41}" type="presParOf" srcId="{1AC88DD9-BBFA-4D11-B059-72761B4D37FB}" destId="{370C1C52-5C2E-4B2A-BEAD-D63D5D11BEF0}" srcOrd="7" destOrd="0" presId="urn:microsoft.com/office/officeart/2005/8/layout/orgChart1"/>
    <dgm:cxn modelId="{5A60BD62-14F3-4E26-8DAF-B64F257BFAA6}" type="presParOf" srcId="{370C1C52-5C2E-4B2A-BEAD-D63D5D11BEF0}" destId="{6277C4ED-BC6C-4FC1-8EC3-22540BF358BD}" srcOrd="0" destOrd="0" presId="urn:microsoft.com/office/officeart/2005/8/layout/orgChart1"/>
    <dgm:cxn modelId="{102A05B6-2E2E-4B11-AD56-00DE2C511196}" type="presParOf" srcId="{6277C4ED-BC6C-4FC1-8EC3-22540BF358BD}" destId="{AA1ACF14-F521-46D5-AED1-E01CC0C0B976}" srcOrd="0" destOrd="0" presId="urn:microsoft.com/office/officeart/2005/8/layout/orgChart1"/>
    <dgm:cxn modelId="{AD7D4BCA-390E-47E2-9E3C-BCF140C02EF3}" type="presParOf" srcId="{6277C4ED-BC6C-4FC1-8EC3-22540BF358BD}" destId="{C27FD5B8-72DA-4E3A-BA71-271DDFCA5B88}" srcOrd="1" destOrd="0" presId="urn:microsoft.com/office/officeart/2005/8/layout/orgChart1"/>
    <dgm:cxn modelId="{51AE1315-AF33-4013-970F-94CEFC51ECC2}" type="presParOf" srcId="{370C1C52-5C2E-4B2A-BEAD-D63D5D11BEF0}" destId="{C10F68F2-232E-4E1A-9A1C-F191FC96E9B4}" srcOrd="1" destOrd="0" presId="urn:microsoft.com/office/officeart/2005/8/layout/orgChart1"/>
    <dgm:cxn modelId="{6310C871-2F94-4426-98C0-F371F048C3D5}" type="presParOf" srcId="{C10F68F2-232E-4E1A-9A1C-F191FC96E9B4}" destId="{0698AD14-079C-421C-A663-75659A01A5DA}" srcOrd="0" destOrd="0" presId="urn:microsoft.com/office/officeart/2005/8/layout/orgChart1"/>
    <dgm:cxn modelId="{41578DFE-9520-44A8-B63B-84B1FB1776FB}" type="presParOf" srcId="{C10F68F2-232E-4E1A-9A1C-F191FC96E9B4}" destId="{4FB990EB-CAFC-4227-B72A-4852AB2F0B51}" srcOrd="1" destOrd="0" presId="urn:microsoft.com/office/officeart/2005/8/layout/orgChart1"/>
    <dgm:cxn modelId="{AE5C3FA8-41CF-4ABB-BB7B-83896441D6F1}" type="presParOf" srcId="{4FB990EB-CAFC-4227-B72A-4852AB2F0B51}" destId="{40CED570-0D82-45EA-BF3C-1F4AE60481D1}" srcOrd="0" destOrd="0" presId="urn:microsoft.com/office/officeart/2005/8/layout/orgChart1"/>
    <dgm:cxn modelId="{35B202A2-55E3-432E-8182-10469A4B05AE}" type="presParOf" srcId="{40CED570-0D82-45EA-BF3C-1F4AE60481D1}" destId="{721BAAD1-0621-40EB-866C-62C756D7B37E}" srcOrd="0" destOrd="0" presId="urn:microsoft.com/office/officeart/2005/8/layout/orgChart1"/>
    <dgm:cxn modelId="{A82C8D26-2B9A-4D6A-9B3D-378B39800D19}" type="presParOf" srcId="{40CED570-0D82-45EA-BF3C-1F4AE60481D1}" destId="{3D6936E5-BE26-4845-A265-280789F573A3}" srcOrd="1" destOrd="0" presId="urn:microsoft.com/office/officeart/2005/8/layout/orgChart1"/>
    <dgm:cxn modelId="{47E4839E-17C4-42DE-BE89-23CD490C422A}" type="presParOf" srcId="{4FB990EB-CAFC-4227-B72A-4852AB2F0B51}" destId="{34656969-04A5-4B00-8A44-DC9881FAC923}" srcOrd="1" destOrd="0" presId="urn:microsoft.com/office/officeart/2005/8/layout/orgChart1"/>
    <dgm:cxn modelId="{8AD46042-C015-416D-A109-741A4BC8D513}" type="presParOf" srcId="{4FB990EB-CAFC-4227-B72A-4852AB2F0B51}" destId="{661A1F98-AA5E-4B74-8855-F0AFBEF96636}" srcOrd="2" destOrd="0" presId="urn:microsoft.com/office/officeart/2005/8/layout/orgChart1"/>
    <dgm:cxn modelId="{462A4077-843F-4C3C-BED7-821AE69DD10D}" type="presParOf" srcId="{C10F68F2-232E-4E1A-9A1C-F191FC96E9B4}" destId="{AAA7065E-3060-4E2D-A4AE-5CE7EE729EC1}" srcOrd="2" destOrd="0" presId="urn:microsoft.com/office/officeart/2005/8/layout/orgChart1"/>
    <dgm:cxn modelId="{55AA7CC2-7606-4748-86FC-6B94D0972C88}" type="presParOf" srcId="{C10F68F2-232E-4E1A-9A1C-F191FC96E9B4}" destId="{691B89B7-BFBE-4146-936E-C101BF9A2300}" srcOrd="3" destOrd="0" presId="urn:microsoft.com/office/officeart/2005/8/layout/orgChart1"/>
    <dgm:cxn modelId="{D9A7F761-D5F1-40D5-A129-8C0C57B00005}" type="presParOf" srcId="{691B89B7-BFBE-4146-936E-C101BF9A2300}" destId="{9B154056-8B49-4897-AF1B-8233896C7AFB}" srcOrd="0" destOrd="0" presId="urn:microsoft.com/office/officeart/2005/8/layout/orgChart1"/>
    <dgm:cxn modelId="{49351C67-2D1D-4D01-9A50-9D0203E4189D}" type="presParOf" srcId="{9B154056-8B49-4897-AF1B-8233896C7AFB}" destId="{5310911C-E6FC-48EB-962F-7412199C6363}" srcOrd="0" destOrd="0" presId="urn:microsoft.com/office/officeart/2005/8/layout/orgChart1"/>
    <dgm:cxn modelId="{DC257D39-2CF7-4932-8D55-FAE7B892B696}" type="presParOf" srcId="{9B154056-8B49-4897-AF1B-8233896C7AFB}" destId="{92A564AF-267B-4E2F-8FD3-4097557696CB}" srcOrd="1" destOrd="0" presId="urn:microsoft.com/office/officeart/2005/8/layout/orgChart1"/>
    <dgm:cxn modelId="{CFE1C083-C6A6-4F5D-90A4-7841E9AC0116}" type="presParOf" srcId="{691B89B7-BFBE-4146-936E-C101BF9A2300}" destId="{21563C89-DFC8-405C-B666-B28227332BBA}" srcOrd="1" destOrd="0" presId="urn:microsoft.com/office/officeart/2005/8/layout/orgChart1"/>
    <dgm:cxn modelId="{539D35DD-8326-4045-8CE6-D18566EC90F3}" type="presParOf" srcId="{691B89B7-BFBE-4146-936E-C101BF9A2300}" destId="{3246AEF7-1881-4F23-852D-1146C0F6CAE4}" srcOrd="2" destOrd="0" presId="urn:microsoft.com/office/officeart/2005/8/layout/orgChart1"/>
    <dgm:cxn modelId="{E5563093-B707-491D-96FD-11265A502983}" type="presParOf" srcId="{370C1C52-5C2E-4B2A-BEAD-D63D5D11BEF0}" destId="{EEC3FB75-3FD0-4A1E-83F6-31204EF278A7}" srcOrd="2" destOrd="0" presId="urn:microsoft.com/office/officeart/2005/8/layout/orgChart1"/>
    <dgm:cxn modelId="{61380418-34AF-4463-ABDE-1323C7184C49}" type="presParOf" srcId="{1AC88DD9-BBFA-4D11-B059-72761B4D37FB}" destId="{2F216E14-EC0C-4564-851E-2C7B2587D84D}" srcOrd="8" destOrd="0" presId="urn:microsoft.com/office/officeart/2005/8/layout/orgChart1"/>
    <dgm:cxn modelId="{1E17309C-EBCB-4082-A491-4FC47A266B40}" type="presParOf" srcId="{1AC88DD9-BBFA-4D11-B059-72761B4D37FB}" destId="{95FC719C-FF25-4B28-99B8-DF6C363249C6}" srcOrd="9" destOrd="0" presId="urn:microsoft.com/office/officeart/2005/8/layout/orgChart1"/>
    <dgm:cxn modelId="{809AACC0-929C-49BE-A1F4-F2B101315190}" type="presParOf" srcId="{95FC719C-FF25-4B28-99B8-DF6C363249C6}" destId="{6ED3CD2F-462B-407E-9BDB-D5C50E046818}" srcOrd="0" destOrd="0" presId="urn:microsoft.com/office/officeart/2005/8/layout/orgChart1"/>
    <dgm:cxn modelId="{C8FC9BD0-E62C-4D02-AD90-9F6CC7BD0A83}" type="presParOf" srcId="{6ED3CD2F-462B-407E-9BDB-D5C50E046818}" destId="{D57238E9-69E7-432C-995C-640DC70E369F}" srcOrd="0" destOrd="0" presId="urn:microsoft.com/office/officeart/2005/8/layout/orgChart1"/>
    <dgm:cxn modelId="{924F7B19-9B15-4185-96A6-F11C045FAF9B}" type="presParOf" srcId="{6ED3CD2F-462B-407E-9BDB-D5C50E046818}" destId="{A06A6E75-5E2A-4642-86A6-516BD5D5EFFB}" srcOrd="1" destOrd="0" presId="urn:microsoft.com/office/officeart/2005/8/layout/orgChart1"/>
    <dgm:cxn modelId="{9E79D65E-7A47-4CD5-A749-C8461EE0ED96}" type="presParOf" srcId="{95FC719C-FF25-4B28-99B8-DF6C363249C6}" destId="{EBC3C7B1-EB2A-43E4-B43C-B82A11A3F1DB}" srcOrd="1" destOrd="0" presId="urn:microsoft.com/office/officeart/2005/8/layout/orgChart1"/>
    <dgm:cxn modelId="{F0D33467-9B7E-4403-8136-F64ABF9727BF}" type="presParOf" srcId="{95FC719C-FF25-4B28-99B8-DF6C363249C6}" destId="{E3A71C63-2653-4536-87C7-741AFC3424E2}" srcOrd="2" destOrd="0" presId="urn:microsoft.com/office/officeart/2005/8/layout/orgChart1"/>
    <dgm:cxn modelId="{B64FB09A-BE74-466A-919E-096A2FE77C18}" type="presParOf" srcId="{0A23CEE9-793E-4F88-B1EF-106D246AC910}" destId="{A8473273-0B77-4EA0-8868-BCA5C323F6D8}" srcOrd="2" destOrd="0" presId="urn:microsoft.com/office/officeart/2005/8/layout/orgChart1"/>
    <dgm:cxn modelId="{B094D1B2-24C4-4851-86D8-7DEA1B072BE8}" type="presParOf" srcId="{7777ED55-F980-4A4B-9D88-0274D5329A94}" destId="{5886E520-577B-45F6-97E5-F3A4ADF7EA79}" srcOrd="4" destOrd="0" presId="urn:microsoft.com/office/officeart/2005/8/layout/orgChart1"/>
    <dgm:cxn modelId="{D8FA96F1-4D79-4A54-AAC8-63DC07686B38}" type="presParOf" srcId="{7777ED55-F980-4A4B-9D88-0274D5329A94}" destId="{0B86513B-1FDC-4471-9F5A-A956E890A54A}" srcOrd="5" destOrd="0" presId="urn:microsoft.com/office/officeart/2005/8/layout/orgChart1"/>
    <dgm:cxn modelId="{D9AF198A-872F-4046-B14C-72268A4D3DC5}" type="presParOf" srcId="{0B86513B-1FDC-4471-9F5A-A956E890A54A}" destId="{04068FEE-029B-4173-8E8E-9BD48DAA18F6}" srcOrd="0" destOrd="0" presId="urn:microsoft.com/office/officeart/2005/8/layout/orgChart1"/>
    <dgm:cxn modelId="{BC5734C8-A2CF-4630-9AF9-8084D44948CA}" type="presParOf" srcId="{04068FEE-029B-4173-8E8E-9BD48DAA18F6}" destId="{D4E4EFB3-3064-4E3C-A306-1064C613D792}" srcOrd="0" destOrd="0" presId="urn:microsoft.com/office/officeart/2005/8/layout/orgChart1"/>
    <dgm:cxn modelId="{1DD638E7-4522-4777-AB49-EAC20BE0FDE5}" type="presParOf" srcId="{04068FEE-029B-4173-8E8E-9BD48DAA18F6}" destId="{E406D35E-6C71-434B-85FB-FED33A8001BF}" srcOrd="1" destOrd="0" presId="urn:microsoft.com/office/officeart/2005/8/layout/orgChart1"/>
    <dgm:cxn modelId="{F7846137-C71F-48E4-A93D-575D0FDD99A9}" type="presParOf" srcId="{0B86513B-1FDC-4471-9F5A-A956E890A54A}" destId="{75EB21B0-CE89-4C24-9A9A-FDD1F102F0D7}" srcOrd="1" destOrd="0" presId="urn:microsoft.com/office/officeart/2005/8/layout/orgChart1"/>
    <dgm:cxn modelId="{FBB808BD-78A6-4049-BB29-FBF4C2F803D1}" type="presParOf" srcId="{75EB21B0-CE89-4C24-9A9A-FDD1F102F0D7}" destId="{BBB3CC37-DDC0-4CBE-9C44-3FDEDCFFA08D}" srcOrd="0" destOrd="0" presId="urn:microsoft.com/office/officeart/2005/8/layout/orgChart1"/>
    <dgm:cxn modelId="{31B60980-FB40-446D-9442-14E08AD757B9}" type="presParOf" srcId="{75EB21B0-CE89-4C24-9A9A-FDD1F102F0D7}" destId="{FBD6FAAA-B4B0-452C-94E9-D05BFD06F477}" srcOrd="1" destOrd="0" presId="urn:microsoft.com/office/officeart/2005/8/layout/orgChart1"/>
    <dgm:cxn modelId="{339DDAEE-7303-4DBA-A8FA-26B43EDFAE5C}" type="presParOf" srcId="{FBD6FAAA-B4B0-452C-94E9-D05BFD06F477}" destId="{AA4DE849-422F-4BD9-83FF-31E473DB2B22}" srcOrd="0" destOrd="0" presId="urn:microsoft.com/office/officeart/2005/8/layout/orgChart1"/>
    <dgm:cxn modelId="{A76CDD52-9685-4027-9EBE-3AF4C4E340BB}" type="presParOf" srcId="{AA4DE849-422F-4BD9-83FF-31E473DB2B22}" destId="{F64C35C7-E85C-46D7-8C78-03F93B617B4A}" srcOrd="0" destOrd="0" presId="urn:microsoft.com/office/officeart/2005/8/layout/orgChart1"/>
    <dgm:cxn modelId="{14A86ABB-2167-4565-9CD3-7CE29763FA4A}" type="presParOf" srcId="{AA4DE849-422F-4BD9-83FF-31E473DB2B22}" destId="{E7AE6F85-63B1-42F8-A437-A45B772D1FEE}" srcOrd="1" destOrd="0" presId="urn:microsoft.com/office/officeart/2005/8/layout/orgChart1"/>
    <dgm:cxn modelId="{B9AE10E3-ADF8-4A2F-B291-FAC831282D5C}" type="presParOf" srcId="{FBD6FAAA-B4B0-452C-94E9-D05BFD06F477}" destId="{6F916CCE-659B-456F-BCA9-392DDFBED79E}" srcOrd="1" destOrd="0" presId="urn:microsoft.com/office/officeart/2005/8/layout/orgChart1"/>
    <dgm:cxn modelId="{384EDD9D-E54F-458B-92C3-5F886A643540}" type="presParOf" srcId="{FBD6FAAA-B4B0-452C-94E9-D05BFD06F477}" destId="{154A2486-8D27-4781-80CE-42638BC8E551}" srcOrd="2" destOrd="0" presId="urn:microsoft.com/office/officeart/2005/8/layout/orgChart1"/>
    <dgm:cxn modelId="{893C6C4B-D280-4C15-80E8-8B0532A22EA5}" type="presParOf" srcId="{75EB21B0-CE89-4C24-9A9A-FDD1F102F0D7}" destId="{B152B577-3ADE-4527-87C8-535A172F9CF1}" srcOrd="2" destOrd="0" presId="urn:microsoft.com/office/officeart/2005/8/layout/orgChart1"/>
    <dgm:cxn modelId="{4A30B1E1-525D-4EF6-B17F-745744719E76}" type="presParOf" srcId="{75EB21B0-CE89-4C24-9A9A-FDD1F102F0D7}" destId="{BFD327D4-D3E3-429A-98D1-CE3A62D651C0}" srcOrd="3" destOrd="0" presId="urn:microsoft.com/office/officeart/2005/8/layout/orgChart1"/>
    <dgm:cxn modelId="{53CF5015-519F-47BA-A411-D2501781F64A}" type="presParOf" srcId="{BFD327D4-D3E3-429A-98D1-CE3A62D651C0}" destId="{8DD40294-C914-4726-8FB9-815B08346D92}" srcOrd="0" destOrd="0" presId="urn:microsoft.com/office/officeart/2005/8/layout/orgChart1"/>
    <dgm:cxn modelId="{D128EAC8-B7B7-4F8C-B275-134D7AD36ADE}" type="presParOf" srcId="{8DD40294-C914-4726-8FB9-815B08346D92}" destId="{FE1DD5B1-E96A-4230-A775-E8ABB9194A16}" srcOrd="0" destOrd="0" presId="urn:microsoft.com/office/officeart/2005/8/layout/orgChart1"/>
    <dgm:cxn modelId="{C0B302C8-C083-488C-87FF-4440D022829C}" type="presParOf" srcId="{8DD40294-C914-4726-8FB9-815B08346D92}" destId="{3B82D108-3373-457F-B352-F1BF8D36529B}" srcOrd="1" destOrd="0" presId="urn:microsoft.com/office/officeart/2005/8/layout/orgChart1"/>
    <dgm:cxn modelId="{DD5C501C-9603-4401-A5A9-DD5956A25DD7}" type="presParOf" srcId="{BFD327D4-D3E3-429A-98D1-CE3A62D651C0}" destId="{D3D08F95-7AE0-4C8C-89F7-2404F5C4D519}" srcOrd="1" destOrd="0" presId="urn:microsoft.com/office/officeart/2005/8/layout/orgChart1"/>
    <dgm:cxn modelId="{B327B67B-699E-4B63-A348-34B73342F9DC}" type="presParOf" srcId="{BFD327D4-D3E3-429A-98D1-CE3A62D651C0}" destId="{5F4408AE-D713-4C39-8634-2D261E54EB42}" srcOrd="2" destOrd="0" presId="urn:microsoft.com/office/officeart/2005/8/layout/orgChart1"/>
    <dgm:cxn modelId="{16991303-3048-4AD9-83A6-438B1CE9EC82}" type="presParOf" srcId="{75EB21B0-CE89-4C24-9A9A-FDD1F102F0D7}" destId="{03A2D25D-9466-4CAD-A7F4-5D0FFFDD39B4}" srcOrd="4" destOrd="0" presId="urn:microsoft.com/office/officeart/2005/8/layout/orgChart1"/>
    <dgm:cxn modelId="{D847B94D-FF4E-4472-8AED-F4969974DE56}" type="presParOf" srcId="{75EB21B0-CE89-4C24-9A9A-FDD1F102F0D7}" destId="{D2DF1872-DE25-411F-B90C-9717375E1C64}" srcOrd="5" destOrd="0" presId="urn:microsoft.com/office/officeart/2005/8/layout/orgChart1"/>
    <dgm:cxn modelId="{7FAB9DA2-FE34-4526-82C6-80D381AF0EA1}" type="presParOf" srcId="{D2DF1872-DE25-411F-B90C-9717375E1C64}" destId="{1AB95F14-554F-4D40-A957-A0E4AB598852}" srcOrd="0" destOrd="0" presId="urn:microsoft.com/office/officeart/2005/8/layout/orgChart1"/>
    <dgm:cxn modelId="{9153C41F-C95C-48D0-A488-649107F41FEF}" type="presParOf" srcId="{1AB95F14-554F-4D40-A957-A0E4AB598852}" destId="{51DEAE5F-5378-48DF-BC1E-40D446AF0A5B}" srcOrd="0" destOrd="0" presId="urn:microsoft.com/office/officeart/2005/8/layout/orgChart1"/>
    <dgm:cxn modelId="{7D9162B2-9D08-4E0A-89B4-A6ADB173BC3A}" type="presParOf" srcId="{1AB95F14-554F-4D40-A957-A0E4AB598852}" destId="{6DDE9A0C-1C22-4AA1-BC01-2F979D876004}" srcOrd="1" destOrd="0" presId="urn:microsoft.com/office/officeart/2005/8/layout/orgChart1"/>
    <dgm:cxn modelId="{10EEDEF7-9B49-47F8-BA93-B07B7E5D4CB6}" type="presParOf" srcId="{D2DF1872-DE25-411F-B90C-9717375E1C64}" destId="{3F705438-3E86-49BF-95C2-4B527E25C229}" srcOrd="1" destOrd="0" presId="urn:microsoft.com/office/officeart/2005/8/layout/orgChart1"/>
    <dgm:cxn modelId="{2B6567FF-C188-4F61-A965-F618EB33664E}" type="presParOf" srcId="{D2DF1872-DE25-411F-B90C-9717375E1C64}" destId="{D76E2508-443A-4CE2-A0C2-276DBF0B43B3}" srcOrd="2" destOrd="0" presId="urn:microsoft.com/office/officeart/2005/8/layout/orgChart1"/>
    <dgm:cxn modelId="{B6F722EB-FA44-490A-8D20-C57880484150}" type="presParOf" srcId="{0B86513B-1FDC-4471-9F5A-A956E890A54A}" destId="{1CEAB4AF-E885-4671-85AB-6518C4BF18F3}" srcOrd="2" destOrd="0" presId="urn:microsoft.com/office/officeart/2005/8/layout/orgChart1"/>
    <dgm:cxn modelId="{B93E8E2F-9AE8-48C2-A640-7BC7693BD647}" type="presParOf" srcId="{7777ED55-F980-4A4B-9D88-0274D5329A94}" destId="{F1F2E1F7-46A7-48C8-85CA-EEB2D121E462}" srcOrd="6" destOrd="0" presId="urn:microsoft.com/office/officeart/2005/8/layout/orgChart1"/>
    <dgm:cxn modelId="{3F65CE4C-4FEE-426D-9B32-33110B141D11}" type="presParOf" srcId="{7777ED55-F980-4A4B-9D88-0274D5329A94}" destId="{19E50CE9-53C7-4D52-9E51-C26BDF8F0C93}" srcOrd="7" destOrd="0" presId="urn:microsoft.com/office/officeart/2005/8/layout/orgChart1"/>
    <dgm:cxn modelId="{700BA3C7-C0A6-45D4-A416-A3B1F1BFA81A}" type="presParOf" srcId="{19E50CE9-53C7-4D52-9E51-C26BDF8F0C93}" destId="{94C8979A-368C-4E93-A7C4-2CD5E0EDD1F1}" srcOrd="0" destOrd="0" presId="urn:microsoft.com/office/officeart/2005/8/layout/orgChart1"/>
    <dgm:cxn modelId="{29F33FD9-C639-4AD1-9BD4-36E938A271E2}" type="presParOf" srcId="{94C8979A-368C-4E93-A7C4-2CD5E0EDD1F1}" destId="{FD31B4F3-35F1-43E2-85DF-8C135D69BC09}" srcOrd="0" destOrd="0" presId="urn:microsoft.com/office/officeart/2005/8/layout/orgChart1"/>
    <dgm:cxn modelId="{D06974F5-00F0-4227-B81D-A1707994BCFB}" type="presParOf" srcId="{94C8979A-368C-4E93-A7C4-2CD5E0EDD1F1}" destId="{A327BC68-9A8E-49F1-98BF-68BD2A2F21BE}" srcOrd="1" destOrd="0" presId="urn:microsoft.com/office/officeart/2005/8/layout/orgChart1"/>
    <dgm:cxn modelId="{169B509B-0BEE-4D2E-AB28-B5A5B822E0CD}" type="presParOf" srcId="{19E50CE9-53C7-4D52-9E51-C26BDF8F0C93}" destId="{D0CC3D22-96CC-4F08-B6BA-8802D1435350}" srcOrd="1" destOrd="0" presId="urn:microsoft.com/office/officeart/2005/8/layout/orgChart1"/>
    <dgm:cxn modelId="{B5E33A09-1F02-4521-86CC-AD222E52CE27}" type="presParOf" srcId="{D0CC3D22-96CC-4F08-B6BA-8802D1435350}" destId="{F7FEAB9C-EA37-40E4-ACA2-5EA3BECD7F3A}" srcOrd="0" destOrd="0" presId="urn:microsoft.com/office/officeart/2005/8/layout/orgChart1"/>
    <dgm:cxn modelId="{6BCA6846-4E29-47C5-86B6-9D7A1AE4CC9E}" type="presParOf" srcId="{D0CC3D22-96CC-4F08-B6BA-8802D1435350}" destId="{001AADD7-CB48-45EF-95CB-F6B581BF866B}" srcOrd="1" destOrd="0" presId="urn:microsoft.com/office/officeart/2005/8/layout/orgChart1"/>
    <dgm:cxn modelId="{636B9752-C0D8-4FC5-9A0B-070C4A0091D8}" type="presParOf" srcId="{001AADD7-CB48-45EF-95CB-F6B581BF866B}" destId="{219A43D4-E62E-4AA9-8629-A642C9F6C7BC}" srcOrd="0" destOrd="0" presId="urn:microsoft.com/office/officeart/2005/8/layout/orgChart1"/>
    <dgm:cxn modelId="{5E574DDA-8A00-43DB-B749-56D06B59C140}" type="presParOf" srcId="{219A43D4-E62E-4AA9-8629-A642C9F6C7BC}" destId="{F276CEE6-CA5C-405C-A064-0E039F3D5D8A}" srcOrd="0" destOrd="0" presId="urn:microsoft.com/office/officeart/2005/8/layout/orgChart1"/>
    <dgm:cxn modelId="{8B417559-8B2B-4F79-867F-4E1B1C8CA020}" type="presParOf" srcId="{219A43D4-E62E-4AA9-8629-A642C9F6C7BC}" destId="{1996911A-7FD9-49E4-A019-8EB7FB349587}" srcOrd="1" destOrd="0" presId="urn:microsoft.com/office/officeart/2005/8/layout/orgChart1"/>
    <dgm:cxn modelId="{AF4125DD-15D1-4832-A2E8-F99AE7D841C8}" type="presParOf" srcId="{001AADD7-CB48-45EF-95CB-F6B581BF866B}" destId="{8DCFAC63-BFD7-480B-A29E-4FFA94119DDD}" srcOrd="1" destOrd="0" presId="urn:microsoft.com/office/officeart/2005/8/layout/orgChart1"/>
    <dgm:cxn modelId="{44AB5C31-40E3-4E00-A1C7-2804490D979C}" type="presParOf" srcId="{8DCFAC63-BFD7-480B-A29E-4FFA94119DDD}" destId="{2CECEAE4-A005-4CCE-AD0F-64D29AE8DC37}" srcOrd="0" destOrd="0" presId="urn:microsoft.com/office/officeart/2005/8/layout/orgChart1"/>
    <dgm:cxn modelId="{1DABD522-1218-4E6D-8AE0-91E5754AA520}" type="presParOf" srcId="{8DCFAC63-BFD7-480B-A29E-4FFA94119DDD}" destId="{6D6DB0D5-582E-4E7C-AB88-312EA7D24780}" srcOrd="1" destOrd="0" presId="urn:microsoft.com/office/officeart/2005/8/layout/orgChart1"/>
    <dgm:cxn modelId="{AD5D9957-79EE-4FA2-B9FA-3AD6E995E59E}" type="presParOf" srcId="{6D6DB0D5-582E-4E7C-AB88-312EA7D24780}" destId="{2C675D09-1B94-4070-9A7C-43DBD2DEA463}" srcOrd="0" destOrd="0" presId="urn:microsoft.com/office/officeart/2005/8/layout/orgChart1"/>
    <dgm:cxn modelId="{F4433168-E35F-4EE0-A3AE-20326686444F}" type="presParOf" srcId="{2C675D09-1B94-4070-9A7C-43DBD2DEA463}" destId="{5A54273F-6E99-42E4-9A14-03761E01C5A4}" srcOrd="0" destOrd="0" presId="urn:microsoft.com/office/officeart/2005/8/layout/orgChart1"/>
    <dgm:cxn modelId="{4B3097A9-9329-4069-A303-F094FD0D7D87}" type="presParOf" srcId="{2C675D09-1B94-4070-9A7C-43DBD2DEA463}" destId="{0FA1BC66-D812-4A4C-A157-E9179F2713C0}" srcOrd="1" destOrd="0" presId="urn:microsoft.com/office/officeart/2005/8/layout/orgChart1"/>
    <dgm:cxn modelId="{0C1802E3-CE81-4504-8A97-27B119E718DD}" type="presParOf" srcId="{6D6DB0D5-582E-4E7C-AB88-312EA7D24780}" destId="{22F88B6B-7AD1-488C-8190-0EC42AF80FB8}" srcOrd="1" destOrd="0" presId="urn:microsoft.com/office/officeart/2005/8/layout/orgChart1"/>
    <dgm:cxn modelId="{FD31F229-8C25-4865-833E-BD83C6F298E6}" type="presParOf" srcId="{6D6DB0D5-582E-4E7C-AB88-312EA7D24780}" destId="{EB15AEDA-1C28-4968-9EAB-A516F0CA0E04}" srcOrd="2" destOrd="0" presId="urn:microsoft.com/office/officeart/2005/8/layout/orgChart1"/>
    <dgm:cxn modelId="{0E330019-D8F6-4AFD-A701-EC6A946DD360}" type="presParOf" srcId="{8DCFAC63-BFD7-480B-A29E-4FFA94119DDD}" destId="{E15E6D10-41D2-47E9-9419-73D3DBC9BC43}" srcOrd="2" destOrd="0" presId="urn:microsoft.com/office/officeart/2005/8/layout/orgChart1"/>
    <dgm:cxn modelId="{072231E9-781C-4368-9186-5F26EE3BEE00}" type="presParOf" srcId="{8DCFAC63-BFD7-480B-A29E-4FFA94119DDD}" destId="{B5647471-66CB-4193-86F7-F81C6F9EA726}" srcOrd="3" destOrd="0" presId="urn:microsoft.com/office/officeart/2005/8/layout/orgChart1"/>
    <dgm:cxn modelId="{E49147DC-4E47-4C04-BF0F-429C9286757F}" type="presParOf" srcId="{B5647471-66CB-4193-86F7-F81C6F9EA726}" destId="{F322ECE7-ED7A-46A6-A330-F1B36607BE76}" srcOrd="0" destOrd="0" presId="urn:microsoft.com/office/officeart/2005/8/layout/orgChart1"/>
    <dgm:cxn modelId="{F68CF6AB-6BEE-44ED-94B1-729C2FBCAF45}" type="presParOf" srcId="{F322ECE7-ED7A-46A6-A330-F1B36607BE76}" destId="{EC0EC4AF-8441-4D61-8C87-936427C12ED0}" srcOrd="0" destOrd="0" presId="urn:microsoft.com/office/officeart/2005/8/layout/orgChart1"/>
    <dgm:cxn modelId="{CC4EE4CA-A70F-441C-A58E-5A6E39CF5EBC}" type="presParOf" srcId="{F322ECE7-ED7A-46A6-A330-F1B36607BE76}" destId="{658E9A4F-6871-413F-BA38-9BC1498696A1}" srcOrd="1" destOrd="0" presId="urn:microsoft.com/office/officeart/2005/8/layout/orgChart1"/>
    <dgm:cxn modelId="{2E1A7BEB-128D-4D8E-9A35-DDF90E54B1C1}" type="presParOf" srcId="{B5647471-66CB-4193-86F7-F81C6F9EA726}" destId="{9834D8C1-3FC7-478F-82B8-888A8427003C}" srcOrd="1" destOrd="0" presId="urn:microsoft.com/office/officeart/2005/8/layout/orgChart1"/>
    <dgm:cxn modelId="{13893DC0-222D-4C17-8EAB-8DAD8F5D24A8}" type="presParOf" srcId="{B5647471-66CB-4193-86F7-F81C6F9EA726}" destId="{68F75C06-5FCD-4756-AE1B-68F29683EAFA}" srcOrd="2" destOrd="0" presId="urn:microsoft.com/office/officeart/2005/8/layout/orgChart1"/>
    <dgm:cxn modelId="{D9691B73-F107-43D3-984D-AEBA5EBD0E5D}" type="presParOf" srcId="{8DCFAC63-BFD7-480B-A29E-4FFA94119DDD}" destId="{9C493AA3-0EDF-4C7B-8D30-ADE35B3CE199}" srcOrd="4" destOrd="0" presId="urn:microsoft.com/office/officeart/2005/8/layout/orgChart1"/>
    <dgm:cxn modelId="{7CC200E1-46B8-4EAA-AA30-1C2884C73B6B}" type="presParOf" srcId="{8DCFAC63-BFD7-480B-A29E-4FFA94119DDD}" destId="{ECF97354-48DD-411C-92D6-B0AAB032DB92}" srcOrd="5" destOrd="0" presId="urn:microsoft.com/office/officeart/2005/8/layout/orgChart1"/>
    <dgm:cxn modelId="{37905526-6903-4BC5-B110-F301AD9B04DD}" type="presParOf" srcId="{ECF97354-48DD-411C-92D6-B0AAB032DB92}" destId="{4FBEAFAF-8840-42A1-8543-973B94DB1974}" srcOrd="0" destOrd="0" presId="urn:microsoft.com/office/officeart/2005/8/layout/orgChart1"/>
    <dgm:cxn modelId="{6364B0C1-2221-485F-AF52-F3883234C616}" type="presParOf" srcId="{4FBEAFAF-8840-42A1-8543-973B94DB1974}" destId="{9AE9092A-259B-4469-8300-F2CEAAB9DF40}" srcOrd="0" destOrd="0" presId="urn:microsoft.com/office/officeart/2005/8/layout/orgChart1"/>
    <dgm:cxn modelId="{42B65048-3489-4BA6-A901-B24989B2584A}" type="presParOf" srcId="{4FBEAFAF-8840-42A1-8543-973B94DB1974}" destId="{C2FBBB1A-1E20-44AB-8257-D37883AA6E33}" srcOrd="1" destOrd="0" presId="urn:microsoft.com/office/officeart/2005/8/layout/orgChart1"/>
    <dgm:cxn modelId="{3A39E61D-3F1E-4A92-8CBB-C8BAE160B076}" type="presParOf" srcId="{ECF97354-48DD-411C-92D6-B0AAB032DB92}" destId="{10BBACB7-566F-4EE1-A8FE-98F79D1277F2}" srcOrd="1" destOrd="0" presId="urn:microsoft.com/office/officeart/2005/8/layout/orgChart1"/>
    <dgm:cxn modelId="{17D0BD7A-08DD-4FDA-B480-E8D2A638E073}" type="presParOf" srcId="{ECF97354-48DD-411C-92D6-B0AAB032DB92}" destId="{62E548B1-A77F-4A19-8E1E-3A2E51231472}" srcOrd="2" destOrd="0" presId="urn:microsoft.com/office/officeart/2005/8/layout/orgChart1"/>
    <dgm:cxn modelId="{173B8DD9-1570-45FB-908E-408A75B8E89C}" type="presParOf" srcId="{8DCFAC63-BFD7-480B-A29E-4FFA94119DDD}" destId="{24C2D679-7839-44F3-BFF2-FD625526D44C}" srcOrd="6" destOrd="0" presId="urn:microsoft.com/office/officeart/2005/8/layout/orgChart1"/>
    <dgm:cxn modelId="{463D951A-8FED-4301-B4E1-8FCCB55EDFDB}" type="presParOf" srcId="{8DCFAC63-BFD7-480B-A29E-4FFA94119DDD}" destId="{F93F3336-5D06-4B6C-9D53-981FB2C7C733}" srcOrd="7" destOrd="0" presId="urn:microsoft.com/office/officeart/2005/8/layout/orgChart1"/>
    <dgm:cxn modelId="{E7488B91-AEDF-431E-AFE5-AC7AB602F54D}" type="presParOf" srcId="{F93F3336-5D06-4B6C-9D53-981FB2C7C733}" destId="{3B3A4C97-4F1A-465F-8038-7A5E8B1593F4}" srcOrd="0" destOrd="0" presId="urn:microsoft.com/office/officeart/2005/8/layout/orgChart1"/>
    <dgm:cxn modelId="{F757273D-50E8-4E47-8C9C-1ED893178E20}" type="presParOf" srcId="{3B3A4C97-4F1A-465F-8038-7A5E8B1593F4}" destId="{FCEC0709-33DE-4D23-9138-4AFFE274B1D1}" srcOrd="0" destOrd="0" presId="urn:microsoft.com/office/officeart/2005/8/layout/orgChart1"/>
    <dgm:cxn modelId="{9CD37831-6C43-4009-B7A9-90FF4C50E6A0}" type="presParOf" srcId="{3B3A4C97-4F1A-465F-8038-7A5E8B1593F4}" destId="{E31C483A-3A8B-4738-AD23-89CAA1D6714C}" srcOrd="1" destOrd="0" presId="urn:microsoft.com/office/officeart/2005/8/layout/orgChart1"/>
    <dgm:cxn modelId="{70737CFF-F0A3-4C08-B1EA-08E6A27B31AB}" type="presParOf" srcId="{F93F3336-5D06-4B6C-9D53-981FB2C7C733}" destId="{DBDE4D08-02D2-4D6B-93A3-0B8313E79FE0}" srcOrd="1" destOrd="0" presId="urn:microsoft.com/office/officeart/2005/8/layout/orgChart1"/>
    <dgm:cxn modelId="{DBE6D443-AF23-490D-82C7-342941681C5D}" type="presParOf" srcId="{F93F3336-5D06-4B6C-9D53-981FB2C7C733}" destId="{E4F98435-F925-4E04-9CF2-3E1B1A0627AC}" srcOrd="2" destOrd="0" presId="urn:microsoft.com/office/officeart/2005/8/layout/orgChart1"/>
    <dgm:cxn modelId="{F087BAA7-7410-4AC7-A1DE-32400D60BB87}" type="presParOf" srcId="{8DCFAC63-BFD7-480B-A29E-4FFA94119DDD}" destId="{D2ABF062-288C-416F-B564-2D17D058D561}" srcOrd="8" destOrd="0" presId="urn:microsoft.com/office/officeart/2005/8/layout/orgChart1"/>
    <dgm:cxn modelId="{63DF74DA-E29D-47ED-88C9-20F93CC34B68}" type="presParOf" srcId="{8DCFAC63-BFD7-480B-A29E-4FFA94119DDD}" destId="{7412CCA2-A50B-4440-A745-D007A9CE78A8}" srcOrd="9" destOrd="0" presId="urn:microsoft.com/office/officeart/2005/8/layout/orgChart1"/>
    <dgm:cxn modelId="{D8D64B14-5EF0-4F8B-BBC5-B52D3C3666D5}" type="presParOf" srcId="{7412CCA2-A50B-4440-A745-D007A9CE78A8}" destId="{80F5ADC9-362B-4779-B956-4B892E9FB426}" srcOrd="0" destOrd="0" presId="urn:microsoft.com/office/officeart/2005/8/layout/orgChart1"/>
    <dgm:cxn modelId="{6E36F773-E6FD-494F-B3E7-E22AF59F1E15}" type="presParOf" srcId="{80F5ADC9-362B-4779-B956-4B892E9FB426}" destId="{4768379C-79EF-49E8-932F-621A5355463E}" srcOrd="0" destOrd="0" presId="urn:microsoft.com/office/officeart/2005/8/layout/orgChart1"/>
    <dgm:cxn modelId="{4717F727-2AF1-4113-B7AC-B043945FC86C}" type="presParOf" srcId="{80F5ADC9-362B-4779-B956-4B892E9FB426}" destId="{5E6AD0C7-52B1-4F0F-9265-4304C7D55639}" srcOrd="1" destOrd="0" presId="urn:microsoft.com/office/officeart/2005/8/layout/orgChart1"/>
    <dgm:cxn modelId="{D2DCE80C-61D6-455E-A8E5-3E2F6D06A260}" type="presParOf" srcId="{7412CCA2-A50B-4440-A745-D007A9CE78A8}" destId="{28E01969-F451-4A5C-A3C6-E9258A0F152E}" srcOrd="1" destOrd="0" presId="urn:microsoft.com/office/officeart/2005/8/layout/orgChart1"/>
    <dgm:cxn modelId="{61B7AC55-E680-43DA-A044-0B5709C09944}" type="presParOf" srcId="{7412CCA2-A50B-4440-A745-D007A9CE78A8}" destId="{E1EFC234-2584-4CDE-8FFA-7353D11001E1}" srcOrd="2" destOrd="0" presId="urn:microsoft.com/office/officeart/2005/8/layout/orgChart1"/>
    <dgm:cxn modelId="{840DD4A5-EE47-44DB-8C2C-01C3388F0467}" type="presParOf" srcId="{001AADD7-CB48-45EF-95CB-F6B581BF866B}" destId="{224E4B35-0403-47B2-927C-AAAE850FD3B7}" srcOrd="2" destOrd="0" presId="urn:microsoft.com/office/officeart/2005/8/layout/orgChart1"/>
    <dgm:cxn modelId="{E2EBCC25-4A42-4BA7-A153-8329B6F7C983}" type="presParOf" srcId="{D0CC3D22-96CC-4F08-B6BA-8802D1435350}" destId="{EDF31171-5411-4FDA-9EA6-74BAE5B17A5E}" srcOrd="2" destOrd="0" presId="urn:microsoft.com/office/officeart/2005/8/layout/orgChart1"/>
    <dgm:cxn modelId="{9E5F577E-44F3-473E-B4AF-72927E9C0A3F}" type="presParOf" srcId="{D0CC3D22-96CC-4F08-B6BA-8802D1435350}" destId="{AC4C9D19-FDE3-48DB-A06B-C16912D3CA70}" srcOrd="3" destOrd="0" presId="urn:microsoft.com/office/officeart/2005/8/layout/orgChart1"/>
    <dgm:cxn modelId="{7506AEF8-112D-496E-A0B2-4919C5857AC4}" type="presParOf" srcId="{AC4C9D19-FDE3-48DB-A06B-C16912D3CA70}" destId="{B130E7E0-11A2-4966-AEF8-426548D929DA}" srcOrd="0" destOrd="0" presId="urn:microsoft.com/office/officeart/2005/8/layout/orgChart1"/>
    <dgm:cxn modelId="{879CFC7E-F78A-4A7F-BAC1-3FEE5406B727}" type="presParOf" srcId="{B130E7E0-11A2-4966-AEF8-426548D929DA}" destId="{90F1B08D-79A6-4934-AE94-BB3E30B06FE4}" srcOrd="0" destOrd="0" presId="urn:microsoft.com/office/officeart/2005/8/layout/orgChart1"/>
    <dgm:cxn modelId="{D193ED45-7D79-451F-A955-FB01F9A8BD9E}" type="presParOf" srcId="{B130E7E0-11A2-4966-AEF8-426548D929DA}" destId="{D8A96444-4DE8-40AE-A8A7-309C2263AB38}" srcOrd="1" destOrd="0" presId="urn:microsoft.com/office/officeart/2005/8/layout/orgChart1"/>
    <dgm:cxn modelId="{7F931AD0-DFC6-410C-BD2A-549A6D198C96}" type="presParOf" srcId="{AC4C9D19-FDE3-48DB-A06B-C16912D3CA70}" destId="{489E6E68-7539-49D2-90AA-8CE51306F4E8}" srcOrd="1" destOrd="0" presId="urn:microsoft.com/office/officeart/2005/8/layout/orgChart1"/>
    <dgm:cxn modelId="{30F6C781-D9D2-4EEB-BFBC-CB74E49DC6FE}" type="presParOf" srcId="{AC4C9D19-FDE3-48DB-A06B-C16912D3CA70}" destId="{474CAE68-A547-4B51-B73D-8C34E28FD5E6}" srcOrd="2" destOrd="0" presId="urn:microsoft.com/office/officeart/2005/8/layout/orgChart1"/>
    <dgm:cxn modelId="{D09F23B8-A182-4413-8208-C09E30C87D7B}" type="presParOf" srcId="{19E50CE9-53C7-4D52-9E51-C26BDF8F0C93}" destId="{64943D9F-3176-4460-88FD-BA6C6B9F007B}" srcOrd="2" destOrd="0" presId="urn:microsoft.com/office/officeart/2005/8/layout/orgChart1"/>
    <dgm:cxn modelId="{50152A13-7A92-4C7D-BE7C-E265E425E6F2}" type="presParOf" srcId="{98EB9E0C-BE0C-43F6-A94B-6C28821BCD74}" destId="{7874F752-3397-4CBA-BB48-58E3C69D02B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7F99F8-E455-4015-8B61-C5B6327A4A32}" type="doc">
      <dgm:prSet loTypeId="urn:microsoft.com/office/officeart/2005/8/layout/default" loCatId="list" qsTypeId="urn:microsoft.com/office/officeart/2005/8/quickstyle/simple4" qsCatId="simple" csTypeId="urn:microsoft.com/office/officeart/2005/8/colors/colorful3" csCatId="colorful" phldr="1"/>
      <dgm:spPr/>
      <dgm:t>
        <a:bodyPr/>
        <a:lstStyle/>
        <a:p>
          <a:endParaRPr lang="zh-TW" altLang="en-US"/>
        </a:p>
      </dgm:t>
    </dgm:pt>
    <dgm:pt modelId="{81133B9E-D2FB-42DB-8959-AC74FE2CEC52}">
      <dgm:prSet phldrT="[文字]"/>
      <dgm:spPr/>
      <dgm:t>
        <a:bodyPr/>
        <a:lstStyle/>
        <a:p>
          <a:r>
            <a:rPr lang="zh-TW" b="1" dirty="0" smtClean="0">
              <a:latin typeface="+mn-ea"/>
              <a:ea typeface="+mn-ea"/>
            </a:rPr>
            <a:t>本系統圖台可直接支援電腦版瀏覽器</a:t>
          </a:r>
          <a:r>
            <a:rPr lang="en-US" b="1" dirty="0" smtClean="0">
              <a:latin typeface="+mn-ea"/>
              <a:ea typeface="+mn-ea"/>
            </a:rPr>
            <a:t>(</a:t>
          </a:r>
          <a:r>
            <a:rPr lang="en-US" b="1" dirty="0" err="1" smtClean="0">
              <a:latin typeface="+mn-ea"/>
              <a:ea typeface="+mn-ea"/>
            </a:rPr>
            <a:t>Chrome,IE</a:t>
          </a:r>
          <a:r>
            <a:rPr lang="en-US" b="1" dirty="0" smtClean="0">
              <a:latin typeface="+mn-ea"/>
              <a:ea typeface="+mn-ea"/>
            </a:rPr>
            <a:t>)</a:t>
          </a:r>
          <a:r>
            <a:rPr lang="zh-TW" b="1" dirty="0" smtClean="0">
              <a:latin typeface="+mn-ea"/>
              <a:ea typeface="+mn-ea"/>
            </a:rPr>
            <a:t>與行動裝置瀏覽器</a:t>
          </a:r>
          <a:r>
            <a:rPr lang="en-US" b="1" dirty="0" smtClean="0">
              <a:latin typeface="+mn-ea"/>
              <a:ea typeface="+mn-ea"/>
            </a:rPr>
            <a:t>(</a:t>
          </a:r>
          <a:r>
            <a:rPr lang="en-US" b="1" dirty="0" err="1" smtClean="0">
              <a:latin typeface="+mn-ea"/>
              <a:ea typeface="+mn-ea"/>
            </a:rPr>
            <a:t>iOS,Android</a:t>
          </a:r>
          <a:r>
            <a:rPr lang="en-US" b="1" dirty="0" smtClean="0">
              <a:latin typeface="+mn-ea"/>
              <a:ea typeface="+mn-ea"/>
            </a:rPr>
            <a:t>)</a:t>
          </a:r>
          <a:endParaRPr lang="zh-TW" altLang="en-US" b="1" dirty="0">
            <a:latin typeface="+mn-ea"/>
            <a:ea typeface="+mn-ea"/>
          </a:endParaRPr>
        </a:p>
      </dgm:t>
    </dgm:pt>
    <dgm:pt modelId="{284682B6-495D-4B6A-B7B0-36778F16979A}" type="parTrans" cxnId="{35B807EC-E2A8-44DC-B20F-999DE197A01D}">
      <dgm:prSet/>
      <dgm:spPr/>
      <dgm:t>
        <a:bodyPr/>
        <a:lstStyle/>
        <a:p>
          <a:endParaRPr lang="zh-TW" altLang="en-US" b="1">
            <a:latin typeface="+mn-ea"/>
            <a:ea typeface="+mn-ea"/>
          </a:endParaRPr>
        </a:p>
      </dgm:t>
    </dgm:pt>
    <dgm:pt modelId="{ABF1860B-9097-42D9-8272-669B0D947E87}" type="sibTrans" cxnId="{35B807EC-E2A8-44DC-B20F-999DE197A01D}">
      <dgm:prSet/>
      <dgm:spPr/>
      <dgm:t>
        <a:bodyPr/>
        <a:lstStyle/>
        <a:p>
          <a:endParaRPr lang="zh-TW" altLang="en-US" b="1">
            <a:latin typeface="+mn-ea"/>
            <a:ea typeface="+mn-ea"/>
          </a:endParaRPr>
        </a:p>
      </dgm:t>
    </dgm:pt>
    <dgm:pt modelId="{FAB0FF39-54C7-4F0D-BAAD-4FB5B656A807}">
      <dgm:prSet/>
      <dgm:spPr/>
      <dgm:t>
        <a:bodyPr/>
        <a:lstStyle/>
        <a:p>
          <a:r>
            <a:rPr lang="zh-TW" b="1" smtClean="0">
              <a:latin typeface="+mn-ea"/>
              <a:ea typeface="+mn-ea"/>
            </a:rPr>
            <a:t>支援</a:t>
          </a:r>
          <a:r>
            <a:rPr lang="en-US" b="1" smtClean="0">
              <a:latin typeface="+mn-ea"/>
              <a:ea typeface="+mn-ea"/>
            </a:rPr>
            <a:t>KML</a:t>
          </a:r>
          <a:r>
            <a:rPr lang="zh-TW" b="1" smtClean="0">
              <a:latin typeface="+mn-ea"/>
              <a:ea typeface="+mn-ea"/>
            </a:rPr>
            <a:t>或</a:t>
          </a:r>
          <a:r>
            <a:rPr lang="en-US" b="1" smtClean="0">
              <a:latin typeface="+mn-ea"/>
              <a:ea typeface="+mn-ea"/>
            </a:rPr>
            <a:t>KMZ</a:t>
          </a:r>
          <a:r>
            <a:rPr lang="zh-TW" b="1" smtClean="0">
              <a:latin typeface="+mn-ea"/>
              <a:ea typeface="+mn-ea"/>
            </a:rPr>
            <a:t>檔案格式。</a:t>
          </a:r>
          <a:endParaRPr lang="zh-TW" b="1">
            <a:latin typeface="+mn-ea"/>
            <a:ea typeface="+mn-ea"/>
          </a:endParaRPr>
        </a:p>
      </dgm:t>
    </dgm:pt>
    <dgm:pt modelId="{A63B3D7B-CE8E-4E34-BE6E-073EF10F2A21}" type="parTrans" cxnId="{AB2BFD25-6505-46CB-9FC3-018DD6D08851}">
      <dgm:prSet/>
      <dgm:spPr/>
      <dgm:t>
        <a:bodyPr/>
        <a:lstStyle/>
        <a:p>
          <a:endParaRPr lang="zh-TW" altLang="en-US" b="1">
            <a:latin typeface="+mn-ea"/>
            <a:ea typeface="+mn-ea"/>
          </a:endParaRPr>
        </a:p>
      </dgm:t>
    </dgm:pt>
    <dgm:pt modelId="{0135A5EF-32A8-4A1B-B4A5-BC1D61E5D6F4}" type="sibTrans" cxnId="{AB2BFD25-6505-46CB-9FC3-018DD6D08851}">
      <dgm:prSet/>
      <dgm:spPr/>
      <dgm:t>
        <a:bodyPr/>
        <a:lstStyle/>
        <a:p>
          <a:endParaRPr lang="zh-TW" altLang="en-US" b="1">
            <a:latin typeface="+mn-ea"/>
            <a:ea typeface="+mn-ea"/>
          </a:endParaRPr>
        </a:p>
      </dgm:t>
    </dgm:pt>
    <dgm:pt modelId="{77D3FA1F-D155-44F5-8B3F-A4AD61695BA5}">
      <dgm:prSet/>
      <dgm:spPr/>
      <dgm:t>
        <a:bodyPr/>
        <a:lstStyle/>
        <a:p>
          <a:r>
            <a:rPr lang="zh-TW" b="1" smtClean="0">
              <a:latin typeface="+mn-ea"/>
              <a:ea typeface="+mn-ea"/>
            </a:rPr>
            <a:t>需支援</a:t>
          </a:r>
          <a:r>
            <a:rPr lang="en-US" b="1" smtClean="0">
              <a:latin typeface="+mn-ea"/>
              <a:ea typeface="+mn-ea"/>
            </a:rPr>
            <a:t>OGC WMS,WMTS</a:t>
          </a:r>
          <a:r>
            <a:rPr lang="zh-TW" b="1" smtClean="0">
              <a:latin typeface="+mn-ea"/>
              <a:ea typeface="+mn-ea"/>
            </a:rPr>
            <a:t>服務、提供點、線、面測量功能。</a:t>
          </a:r>
          <a:endParaRPr lang="zh-TW" b="1">
            <a:latin typeface="+mn-ea"/>
            <a:ea typeface="+mn-ea"/>
          </a:endParaRPr>
        </a:p>
      </dgm:t>
    </dgm:pt>
    <dgm:pt modelId="{513AF512-BFF2-432E-B0EE-C23F000D5CB5}" type="parTrans" cxnId="{51FC4BB0-4F4A-4F67-924B-EDA6478C8022}">
      <dgm:prSet/>
      <dgm:spPr/>
      <dgm:t>
        <a:bodyPr/>
        <a:lstStyle/>
        <a:p>
          <a:endParaRPr lang="zh-TW" altLang="en-US" b="1">
            <a:latin typeface="+mn-ea"/>
            <a:ea typeface="+mn-ea"/>
          </a:endParaRPr>
        </a:p>
      </dgm:t>
    </dgm:pt>
    <dgm:pt modelId="{73965680-328E-460E-B2BE-302E97189EC2}" type="sibTrans" cxnId="{51FC4BB0-4F4A-4F67-924B-EDA6478C8022}">
      <dgm:prSet/>
      <dgm:spPr/>
      <dgm:t>
        <a:bodyPr/>
        <a:lstStyle/>
        <a:p>
          <a:endParaRPr lang="zh-TW" altLang="en-US" b="1">
            <a:latin typeface="+mn-ea"/>
            <a:ea typeface="+mn-ea"/>
          </a:endParaRPr>
        </a:p>
      </dgm:t>
    </dgm:pt>
    <dgm:pt modelId="{E10C0D1B-6C8F-4CF2-94ED-138DF7AFDEA6}">
      <dgm:prSet/>
      <dgm:spPr/>
      <dgm:t>
        <a:bodyPr/>
        <a:lstStyle/>
        <a:p>
          <a:r>
            <a:rPr lang="zh-TW" b="1" smtClean="0">
              <a:latin typeface="+mn-ea"/>
              <a:ea typeface="+mn-ea"/>
            </a:rPr>
            <a:t>能支援符合各項動態套圖服務，包括</a:t>
          </a:r>
          <a:r>
            <a:rPr lang="en-US" b="1" smtClean="0">
              <a:latin typeface="+mn-ea"/>
              <a:ea typeface="+mn-ea"/>
            </a:rPr>
            <a:t>Google Map</a:t>
          </a:r>
          <a:r>
            <a:rPr lang="zh-TW" b="1" smtClean="0">
              <a:latin typeface="+mn-ea"/>
              <a:ea typeface="+mn-ea"/>
            </a:rPr>
            <a:t>、</a:t>
          </a:r>
          <a:r>
            <a:rPr lang="en-US" b="1" smtClean="0">
              <a:latin typeface="+mn-ea"/>
              <a:ea typeface="+mn-ea"/>
            </a:rPr>
            <a:t>OpenStreetMap</a:t>
          </a:r>
          <a:r>
            <a:rPr lang="zh-TW" b="1" smtClean="0">
              <a:latin typeface="+mn-ea"/>
              <a:ea typeface="+mn-ea"/>
            </a:rPr>
            <a:t>、國土測繪中心所發布之圖資。</a:t>
          </a:r>
          <a:endParaRPr lang="zh-TW" b="1">
            <a:latin typeface="+mn-ea"/>
            <a:ea typeface="+mn-ea"/>
          </a:endParaRPr>
        </a:p>
      </dgm:t>
    </dgm:pt>
    <dgm:pt modelId="{BE1F931A-1EDF-46D8-9521-3C995B6B2F88}" type="parTrans" cxnId="{20C3B15C-781B-47DF-91E6-BBC0874565C9}">
      <dgm:prSet/>
      <dgm:spPr/>
      <dgm:t>
        <a:bodyPr/>
        <a:lstStyle/>
        <a:p>
          <a:endParaRPr lang="zh-TW" altLang="en-US" b="1">
            <a:latin typeface="+mn-ea"/>
            <a:ea typeface="+mn-ea"/>
          </a:endParaRPr>
        </a:p>
      </dgm:t>
    </dgm:pt>
    <dgm:pt modelId="{00FC53FC-A649-4ABA-A5BB-F69B5604821F}" type="sibTrans" cxnId="{20C3B15C-781B-47DF-91E6-BBC0874565C9}">
      <dgm:prSet/>
      <dgm:spPr/>
      <dgm:t>
        <a:bodyPr/>
        <a:lstStyle/>
        <a:p>
          <a:endParaRPr lang="zh-TW" altLang="en-US" b="1">
            <a:latin typeface="+mn-ea"/>
            <a:ea typeface="+mn-ea"/>
          </a:endParaRPr>
        </a:p>
      </dgm:t>
    </dgm:pt>
    <dgm:pt modelId="{E0980CBF-2ED6-4E56-BA73-24AE7EB5E6FE}">
      <dgm:prSet/>
      <dgm:spPr/>
      <dgm:t>
        <a:bodyPr/>
        <a:lstStyle/>
        <a:p>
          <a:r>
            <a:rPr lang="zh-TW" b="1" smtClean="0">
              <a:latin typeface="+mn-ea"/>
              <a:ea typeface="+mn-ea"/>
            </a:rPr>
            <a:t>支援</a:t>
          </a:r>
          <a:r>
            <a:rPr lang="en-US" b="1" smtClean="0">
              <a:latin typeface="+mn-ea"/>
              <a:ea typeface="+mn-ea"/>
            </a:rPr>
            <a:t> ArcGis Server</a:t>
          </a:r>
          <a:r>
            <a:rPr lang="zh-TW" b="1" smtClean="0">
              <a:latin typeface="+mn-ea"/>
              <a:ea typeface="+mn-ea"/>
            </a:rPr>
            <a:t>、</a:t>
          </a:r>
          <a:r>
            <a:rPr lang="en-US" b="1" smtClean="0">
              <a:latin typeface="+mn-ea"/>
              <a:ea typeface="+mn-ea"/>
            </a:rPr>
            <a:t>Map server</a:t>
          </a:r>
          <a:r>
            <a:rPr lang="zh-TW" b="1" smtClean="0">
              <a:latin typeface="+mn-ea"/>
              <a:ea typeface="+mn-ea"/>
            </a:rPr>
            <a:t>等圖資主機。</a:t>
          </a:r>
          <a:endParaRPr lang="zh-TW" b="1">
            <a:latin typeface="+mn-ea"/>
            <a:ea typeface="+mn-ea"/>
          </a:endParaRPr>
        </a:p>
      </dgm:t>
    </dgm:pt>
    <dgm:pt modelId="{FD44721C-A2A5-4DA1-9A11-470887F20AE6}" type="parTrans" cxnId="{EEE60D80-2909-4FA9-A5CA-6588603BEE91}">
      <dgm:prSet/>
      <dgm:spPr/>
      <dgm:t>
        <a:bodyPr/>
        <a:lstStyle/>
        <a:p>
          <a:endParaRPr lang="zh-TW" altLang="en-US" b="1">
            <a:latin typeface="+mn-ea"/>
            <a:ea typeface="+mn-ea"/>
          </a:endParaRPr>
        </a:p>
      </dgm:t>
    </dgm:pt>
    <dgm:pt modelId="{F406503E-739F-45DB-8DA1-53E95699D184}" type="sibTrans" cxnId="{EEE60D80-2909-4FA9-A5CA-6588603BEE91}">
      <dgm:prSet/>
      <dgm:spPr/>
      <dgm:t>
        <a:bodyPr/>
        <a:lstStyle/>
        <a:p>
          <a:endParaRPr lang="zh-TW" altLang="en-US" b="1">
            <a:latin typeface="+mn-ea"/>
            <a:ea typeface="+mn-ea"/>
          </a:endParaRPr>
        </a:p>
      </dgm:t>
    </dgm:pt>
    <dgm:pt modelId="{E957B734-F68B-4D47-BA86-752109604E21}">
      <dgm:prSet/>
      <dgm:spPr/>
      <dgm:t>
        <a:bodyPr/>
        <a:lstStyle/>
        <a:p>
          <a:r>
            <a:rPr lang="zh-TW" b="1" smtClean="0">
              <a:latin typeface="+mn-ea"/>
              <a:ea typeface="+mn-ea"/>
            </a:rPr>
            <a:t>支援</a:t>
          </a:r>
          <a:r>
            <a:rPr lang="en-US" b="1" smtClean="0">
              <a:latin typeface="+mn-ea"/>
              <a:ea typeface="+mn-ea"/>
            </a:rPr>
            <a:t> GeoJSON format</a:t>
          </a:r>
          <a:r>
            <a:rPr lang="zh-TW" b="1" smtClean="0">
              <a:latin typeface="+mn-ea"/>
              <a:ea typeface="+mn-ea"/>
            </a:rPr>
            <a:t>、</a:t>
          </a:r>
          <a:r>
            <a:rPr lang="en-US" b="1" smtClean="0">
              <a:latin typeface="+mn-ea"/>
              <a:ea typeface="+mn-ea"/>
            </a:rPr>
            <a:t>GeoRSS feed</a:t>
          </a:r>
          <a:r>
            <a:rPr lang="zh-TW" b="1" smtClean="0">
              <a:latin typeface="+mn-ea"/>
              <a:ea typeface="+mn-ea"/>
            </a:rPr>
            <a:t>等地理資訊系統格式。</a:t>
          </a:r>
          <a:endParaRPr lang="zh-TW" b="1">
            <a:latin typeface="+mn-ea"/>
            <a:ea typeface="+mn-ea"/>
          </a:endParaRPr>
        </a:p>
      </dgm:t>
    </dgm:pt>
    <dgm:pt modelId="{F26FC894-72FE-4423-8649-32007CB6E682}" type="parTrans" cxnId="{F6D9CFBB-0492-46DB-9D5A-48A63C924276}">
      <dgm:prSet/>
      <dgm:spPr/>
      <dgm:t>
        <a:bodyPr/>
        <a:lstStyle/>
        <a:p>
          <a:endParaRPr lang="zh-TW" altLang="en-US" b="1">
            <a:latin typeface="+mn-ea"/>
            <a:ea typeface="+mn-ea"/>
          </a:endParaRPr>
        </a:p>
      </dgm:t>
    </dgm:pt>
    <dgm:pt modelId="{32D4DCC4-ADD5-46D6-9A0E-A71699824F33}" type="sibTrans" cxnId="{F6D9CFBB-0492-46DB-9D5A-48A63C924276}">
      <dgm:prSet/>
      <dgm:spPr/>
      <dgm:t>
        <a:bodyPr/>
        <a:lstStyle/>
        <a:p>
          <a:endParaRPr lang="zh-TW" altLang="en-US" b="1">
            <a:latin typeface="+mn-ea"/>
            <a:ea typeface="+mn-ea"/>
          </a:endParaRPr>
        </a:p>
      </dgm:t>
    </dgm:pt>
    <dgm:pt modelId="{524F4A15-3B5A-4EA6-A9CF-FB54A691B6BF}" type="pres">
      <dgm:prSet presAssocID="{C87F99F8-E455-4015-8B61-C5B6327A4A32}" presName="diagram" presStyleCnt="0">
        <dgm:presLayoutVars>
          <dgm:dir/>
          <dgm:resizeHandles val="exact"/>
        </dgm:presLayoutVars>
      </dgm:prSet>
      <dgm:spPr/>
      <dgm:t>
        <a:bodyPr/>
        <a:lstStyle/>
        <a:p>
          <a:endParaRPr lang="zh-TW" altLang="en-US"/>
        </a:p>
      </dgm:t>
    </dgm:pt>
    <dgm:pt modelId="{982AAB6C-3EEB-42E0-8FDF-20B278C23314}" type="pres">
      <dgm:prSet presAssocID="{81133B9E-D2FB-42DB-8959-AC74FE2CEC52}" presName="node" presStyleLbl="node1" presStyleIdx="0" presStyleCnt="6">
        <dgm:presLayoutVars>
          <dgm:bulletEnabled val="1"/>
        </dgm:presLayoutVars>
      </dgm:prSet>
      <dgm:spPr/>
      <dgm:t>
        <a:bodyPr/>
        <a:lstStyle/>
        <a:p>
          <a:endParaRPr lang="zh-TW" altLang="en-US"/>
        </a:p>
      </dgm:t>
    </dgm:pt>
    <dgm:pt modelId="{8DECA9E1-7A94-47D0-8EAA-98CB0496F8E8}" type="pres">
      <dgm:prSet presAssocID="{ABF1860B-9097-42D9-8272-669B0D947E87}" presName="sibTrans" presStyleCnt="0"/>
      <dgm:spPr/>
    </dgm:pt>
    <dgm:pt modelId="{0F1769BA-0642-4C7C-A026-8B42645F5BAF}" type="pres">
      <dgm:prSet presAssocID="{FAB0FF39-54C7-4F0D-BAAD-4FB5B656A807}" presName="node" presStyleLbl="node1" presStyleIdx="1" presStyleCnt="6">
        <dgm:presLayoutVars>
          <dgm:bulletEnabled val="1"/>
        </dgm:presLayoutVars>
      </dgm:prSet>
      <dgm:spPr/>
      <dgm:t>
        <a:bodyPr/>
        <a:lstStyle/>
        <a:p>
          <a:endParaRPr lang="zh-TW" altLang="en-US"/>
        </a:p>
      </dgm:t>
    </dgm:pt>
    <dgm:pt modelId="{78D135D7-3106-4D7A-B230-CB5D409BE386}" type="pres">
      <dgm:prSet presAssocID="{0135A5EF-32A8-4A1B-B4A5-BC1D61E5D6F4}" presName="sibTrans" presStyleCnt="0"/>
      <dgm:spPr/>
    </dgm:pt>
    <dgm:pt modelId="{0B9D2E52-A14E-4BE4-B40E-85762551AC46}" type="pres">
      <dgm:prSet presAssocID="{77D3FA1F-D155-44F5-8B3F-A4AD61695BA5}" presName="node" presStyleLbl="node1" presStyleIdx="2" presStyleCnt="6">
        <dgm:presLayoutVars>
          <dgm:bulletEnabled val="1"/>
        </dgm:presLayoutVars>
      </dgm:prSet>
      <dgm:spPr/>
      <dgm:t>
        <a:bodyPr/>
        <a:lstStyle/>
        <a:p>
          <a:endParaRPr lang="zh-TW" altLang="en-US"/>
        </a:p>
      </dgm:t>
    </dgm:pt>
    <dgm:pt modelId="{A8249377-88B4-42A1-A766-3BFFBF475210}" type="pres">
      <dgm:prSet presAssocID="{73965680-328E-460E-B2BE-302E97189EC2}" presName="sibTrans" presStyleCnt="0"/>
      <dgm:spPr/>
    </dgm:pt>
    <dgm:pt modelId="{BE224DB8-ADA7-4326-994C-245B427B74B7}" type="pres">
      <dgm:prSet presAssocID="{E10C0D1B-6C8F-4CF2-94ED-138DF7AFDEA6}" presName="node" presStyleLbl="node1" presStyleIdx="3" presStyleCnt="6">
        <dgm:presLayoutVars>
          <dgm:bulletEnabled val="1"/>
        </dgm:presLayoutVars>
      </dgm:prSet>
      <dgm:spPr/>
      <dgm:t>
        <a:bodyPr/>
        <a:lstStyle/>
        <a:p>
          <a:endParaRPr lang="zh-TW" altLang="en-US"/>
        </a:p>
      </dgm:t>
    </dgm:pt>
    <dgm:pt modelId="{20765101-D324-4268-BF1A-ACDE076C50D7}" type="pres">
      <dgm:prSet presAssocID="{00FC53FC-A649-4ABA-A5BB-F69B5604821F}" presName="sibTrans" presStyleCnt="0"/>
      <dgm:spPr/>
    </dgm:pt>
    <dgm:pt modelId="{06CD6DDE-81AC-4AE3-81FC-FCB42F666E28}" type="pres">
      <dgm:prSet presAssocID="{E0980CBF-2ED6-4E56-BA73-24AE7EB5E6FE}" presName="node" presStyleLbl="node1" presStyleIdx="4" presStyleCnt="6">
        <dgm:presLayoutVars>
          <dgm:bulletEnabled val="1"/>
        </dgm:presLayoutVars>
      </dgm:prSet>
      <dgm:spPr/>
      <dgm:t>
        <a:bodyPr/>
        <a:lstStyle/>
        <a:p>
          <a:endParaRPr lang="zh-TW" altLang="en-US"/>
        </a:p>
      </dgm:t>
    </dgm:pt>
    <dgm:pt modelId="{9D49DC6B-42EF-44BB-8D16-F074C553FB19}" type="pres">
      <dgm:prSet presAssocID="{F406503E-739F-45DB-8DA1-53E95699D184}" presName="sibTrans" presStyleCnt="0"/>
      <dgm:spPr/>
    </dgm:pt>
    <dgm:pt modelId="{FBE049BA-1B60-45A5-B262-20CEDCDECF7D}" type="pres">
      <dgm:prSet presAssocID="{E957B734-F68B-4D47-BA86-752109604E21}" presName="node" presStyleLbl="node1" presStyleIdx="5" presStyleCnt="6">
        <dgm:presLayoutVars>
          <dgm:bulletEnabled val="1"/>
        </dgm:presLayoutVars>
      </dgm:prSet>
      <dgm:spPr/>
      <dgm:t>
        <a:bodyPr/>
        <a:lstStyle/>
        <a:p>
          <a:endParaRPr lang="zh-TW" altLang="en-US"/>
        </a:p>
      </dgm:t>
    </dgm:pt>
  </dgm:ptLst>
  <dgm:cxnLst>
    <dgm:cxn modelId="{92546D97-4A81-4970-B4FA-773C4937D5B0}" type="presOf" srcId="{E957B734-F68B-4D47-BA86-752109604E21}" destId="{FBE049BA-1B60-45A5-B262-20CEDCDECF7D}" srcOrd="0" destOrd="0" presId="urn:microsoft.com/office/officeart/2005/8/layout/default"/>
    <dgm:cxn modelId="{20C3B15C-781B-47DF-91E6-BBC0874565C9}" srcId="{C87F99F8-E455-4015-8B61-C5B6327A4A32}" destId="{E10C0D1B-6C8F-4CF2-94ED-138DF7AFDEA6}" srcOrd="3" destOrd="0" parTransId="{BE1F931A-1EDF-46D8-9521-3C995B6B2F88}" sibTransId="{00FC53FC-A649-4ABA-A5BB-F69B5604821F}"/>
    <dgm:cxn modelId="{F6D9CFBB-0492-46DB-9D5A-48A63C924276}" srcId="{C87F99F8-E455-4015-8B61-C5B6327A4A32}" destId="{E957B734-F68B-4D47-BA86-752109604E21}" srcOrd="5" destOrd="0" parTransId="{F26FC894-72FE-4423-8649-32007CB6E682}" sibTransId="{32D4DCC4-ADD5-46D6-9A0E-A71699824F33}"/>
    <dgm:cxn modelId="{3E35A28F-D13F-449F-8769-BA3C57B171BA}" type="presOf" srcId="{81133B9E-D2FB-42DB-8959-AC74FE2CEC52}" destId="{982AAB6C-3EEB-42E0-8FDF-20B278C23314}" srcOrd="0" destOrd="0" presId="urn:microsoft.com/office/officeart/2005/8/layout/default"/>
    <dgm:cxn modelId="{AB2BFD25-6505-46CB-9FC3-018DD6D08851}" srcId="{C87F99F8-E455-4015-8B61-C5B6327A4A32}" destId="{FAB0FF39-54C7-4F0D-BAAD-4FB5B656A807}" srcOrd="1" destOrd="0" parTransId="{A63B3D7B-CE8E-4E34-BE6E-073EF10F2A21}" sibTransId="{0135A5EF-32A8-4A1B-B4A5-BC1D61E5D6F4}"/>
    <dgm:cxn modelId="{E0EB7748-BDEC-4C0F-92C5-E69C8EC4AB11}" type="presOf" srcId="{FAB0FF39-54C7-4F0D-BAAD-4FB5B656A807}" destId="{0F1769BA-0642-4C7C-A026-8B42645F5BAF}" srcOrd="0" destOrd="0" presId="urn:microsoft.com/office/officeart/2005/8/layout/default"/>
    <dgm:cxn modelId="{35B807EC-E2A8-44DC-B20F-999DE197A01D}" srcId="{C87F99F8-E455-4015-8B61-C5B6327A4A32}" destId="{81133B9E-D2FB-42DB-8959-AC74FE2CEC52}" srcOrd="0" destOrd="0" parTransId="{284682B6-495D-4B6A-B7B0-36778F16979A}" sibTransId="{ABF1860B-9097-42D9-8272-669B0D947E87}"/>
    <dgm:cxn modelId="{3363F5DC-3ED9-4AF5-88E1-74A7701FE498}" type="presOf" srcId="{77D3FA1F-D155-44F5-8B3F-A4AD61695BA5}" destId="{0B9D2E52-A14E-4BE4-B40E-85762551AC46}" srcOrd="0" destOrd="0" presId="urn:microsoft.com/office/officeart/2005/8/layout/default"/>
    <dgm:cxn modelId="{EEE60D80-2909-4FA9-A5CA-6588603BEE91}" srcId="{C87F99F8-E455-4015-8B61-C5B6327A4A32}" destId="{E0980CBF-2ED6-4E56-BA73-24AE7EB5E6FE}" srcOrd="4" destOrd="0" parTransId="{FD44721C-A2A5-4DA1-9A11-470887F20AE6}" sibTransId="{F406503E-739F-45DB-8DA1-53E95699D184}"/>
    <dgm:cxn modelId="{78AEE130-5457-4FC3-B336-335B3B28EEAE}" type="presOf" srcId="{E0980CBF-2ED6-4E56-BA73-24AE7EB5E6FE}" destId="{06CD6DDE-81AC-4AE3-81FC-FCB42F666E28}" srcOrd="0" destOrd="0" presId="urn:microsoft.com/office/officeart/2005/8/layout/default"/>
    <dgm:cxn modelId="{EEE04388-A1F3-4C68-B1DB-D8BA488F943E}" type="presOf" srcId="{E10C0D1B-6C8F-4CF2-94ED-138DF7AFDEA6}" destId="{BE224DB8-ADA7-4326-994C-245B427B74B7}" srcOrd="0" destOrd="0" presId="urn:microsoft.com/office/officeart/2005/8/layout/default"/>
    <dgm:cxn modelId="{9FFF717F-E8A7-4416-A1E4-7E253A0D40D7}" type="presOf" srcId="{C87F99F8-E455-4015-8B61-C5B6327A4A32}" destId="{524F4A15-3B5A-4EA6-A9CF-FB54A691B6BF}" srcOrd="0" destOrd="0" presId="urn:microsoft.com/office/officeart/2005/8/layout/default"/>
    <dgm:cxn modelId="{51FC4BB0-4F4A-4F67-924B-EDA6478C8022}" srcId="{C87F99F8-E455-4015-8B61-C5B6327A4A32}" destId="{77D3FA1F-D155-44F5-8B3F-A4AD61695BA5}" srcOrd="2" destOrd="0" parTransId="{513AF512-BFF2-432E-B0EE-C23F000D5CB5}" sibTransId="{73965680-328E-460E-B2BE-302E97189EC2}"/>
    <dgm:cxn modelId="{799C3761-FC52-40C0-8711-9BAA3D5E413F}" type="presParOf" srcId="{524F4A15-3B5A-4EA6-A9CF-FB54A691B6BF}" destId="{982AAB6C-3EEB-42E0-8FDF-20B278C23314}" srcOrd="0" destOrd="0" presId="urn:microsoft.com/office/officeart/2005/8/layout/default"/>
    <dgm:cxn modelId="{243F1C52-AB8B-40C6-B408-DDFCB32A724D}" type="presParOf" srcId="{524F4A15-3B5A-4EA6-A9CF-FB54A691B6BF}" destId="{8DECA9E1-7A94-47D0-8EAA-98CB0496F8E8}" srcOrd="1" destOrd="0" presId="urn:microsoft.com/office/officeart/2005/8/layout/default"/>
    <dgm:cxn modelId="{B2BF2CAF-9E6E-43FC-B796-6A8536634394}" type="presParOf" srcId="{524F4A15-3B5A-4EA6-A9CF-FB54A691B6BF}" destId="{0F1769BA-0642-4C7C-A026-8B42645F5BAF}" srcOrd="2" destOrd="0" presId="urn:microsoft.com/office/officeart/2005/8/layout/default"/>
    <dgm:cxn modelId="{F8F15E2C-F26A-4278-9105-C3264B1F5EDB}" type="presParOf" srcId="{524F4A15-3B5A-4EA6-A9CF-FB54A691B6BF}" destId="{78D135D7-3106-4D7A-B230-CB5D409BE386}" srcOrd="3" destOrd="0" presId="urn:microsoft.com/office/officeart/2005/8/layout/default"/>
    <dgm:cxn modelId="{7B2FC95F-B50A-49CA-BC09-27B8CD5601BE}" type="presParOf" srcId="{524F4A15-3B5A-4EA6-A9CF-FB54A691B6BF}" destId="{0B9D2E52-A14E-4BE4-B40E-85762551AC46}" srcOrd="4" destOrd="0" presId="urn:microsoft.com/office/officeart/2005/8/layout/default"/>
    <dgm:cxn modelId="{0B5217A0-2A45-4510-BA87-270F37B92673}" type="presParOf" srcId="{524F4A15-3B5A-4EA6-A9CF-FB54A691B6BF}" destId="{A8249377-88B4-42A1-A766-3BFFBF475210}" srcOrd="5" destOrd="0" presId="urn:microsoft.com/office/officeart/2005/8/layout/default"/>
    <dgm:cxn modelId="{65AE05F6-4F3E-41E1-8C57-317BD78D03F6}" type="presParOf" srcId="{524F4A15-3B5A-4EA6-A9CF-FB54A691B6BF}" destId="{BE224DB8-ADA7-4326-994C-245B427B74B7}" srcOrd="6" destOrd="0" presId="urn:microsoft.com/office/officeart/2005/8/layout/default"/>
    <dgm:cxn modelId="{F92F4485-2858-4906-969C-BEE6BA1AFC30}" type="presParOf" srcId="{524F4A15-3B5A-4EA6-A9CF-FB54A691B6BF}" destId="{20765101-D324-4268-BF1A-ACDE076C50D7}" srcOrd="7" destOrd="0" presId="urn:microsoft.com/office/officeart/2005/8/layout/default"/>
    <dgm:cxn modelId="{0FD0AF20-65AD-48A2-8AF9-18FBEA5B61F4}" type="presParOf" srcId="{524F4A15-3B5A-4EA6-A9CF-FB54A691B6BF}" destId="{06CD6DDE-81AC-4AE3-81FC-FCB42F666E28}" srcOrd="8" destOrd="0" presId="urn:microsoft.com/office/officeart/2005/8/layout/default"/>
    <dgm:cxn modelId="{74E2632F-12B4-4BB4-8217-36B64D78F1AD}" type="presParOf" srcId="{524F4A15-3B5A-4EA6-A9CF-FB54A691B6BF}" destId="{9D49DC6B-42EF-44BB-8D16-F074C553FB19}" srcOrd="9" destOrd="0" presId="urn:microsoft.com/office/officeart/2005/8/layout/default"/>
    <dgm:cxn modelId="{84AA2F56-E66A-4EE1-86D9-8964E8DA45C0}" type="presParOf" srcId="{524F4A15-3B5A-4EA6-A9CF-FB54A691B6BF}" destId="{FBE049BA-1B60-45A5-B262-20CEDCDECF7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45C55-AE70-4302-9ABE-2F9BEBBD980C}">
      <dsp:nvSpPr>
        <dsp:cNvPr id="0" name=""/>
        <dsp:cNvSpPr/>
      </dsp:nvSpPr>
      <dsp:spPr>
        <a:xfrm>
          <a:off x="0" y="203179"/>
          <a:ext cx="8358188" cy="3272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F629522-4BB6-49B9-9D2A-761AA7369CF0}">
      <dsp:nvSpPr>
        <dsp:cNvPr id="0" name=""/>
        <dsp:cNvSpPr/>
      </dsp:nvSpPr>
      <dsp:spPr>
        <a:xfrm>
          <a:off x="417909" y="11486"/>
          <a:ext cx="5850731" cy="383385"/>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altLang="en-US"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團隊優勢與人力配置</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30201"/>
        <a:ext cx="5813301" cy="345955"/>
      </dsp:txXfrm>
    </dsp:sp>
    <dsp:sp modelId="{313CC92E-3B62-425B-B856-BE0827E89670}">
      <dsp:nvSpPr>
        <dsp:cNvPr id="0" name=""/>
        <dsp:cNvSpPr/>
      </dsp:nvSpPr>
      <dsp:spPr>
        <a:xfrm>
          <a:off x="0" y="792283"/>
          <a:ext cx="8358188" cy="3272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82CD102-4AB1-4AF3-9D93-25EA7D6AEC87}">
      <dsp:nvSpPr>
        <dsp:cNvPr id="0" name=""/>
        <dsp:cNvSpPr/>
      </dsp:nvSpPr>
      <dsp:spPr>
        <a:xfrm>
          <a:off x="417909" y="600590"/>
          <a:ext cx="6352724" cy="383385"/>
        </a:xfrm>
        <a:prstGeom prst="roundRect">
          <a:avLst/>
        </a:prstGeom>
        <a:solidFill>
          <a:schemeClr val="accent2">
            <a:hueOff val="936304"/>
            <a:satOff val="-1168"/>
            <a:lumOff val="27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altLang="en-US"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計畫概述</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619305"/>
        <a:ext cx="6315294" cy="345955"/>
      </dsp:txXfrm>
    </dsp:sp>
    <dsp:sp modelId="{AF47A425-72F4-4968-B91C-1AC247433DDA}">
      <dsp:nvSpPr>
        <dsp:cNvPr id="0" name=""/>
        <dsp:cNvSpPr/>
      </dsp:nvSpPr>
      <dsp:spPr>
        <a:xfrm>
          <a:off x="0" y="1381387"/>
          <a:ext cx="8358188" cy="243761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8688" tIns="270764" rIns="648688" bIns="113792"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smtClean="0">
              <a:latin typeface="華康中黑體" pitchFamily="49" charset="-120"/>
              <a:ea typeface="華康中黑體" pitchFamily="49" charset="-120"/>
              <a:cs typeface="華康中黑體" pitchFamily="49" charset="-120"/>
            </a:rPr>
            <a:t>水情中心規劃與硬體、防災裝備購置</a:t>
          </a:r>
          <a:endParaRPr lang="zh-TW" altLang="en-US" sz="1600" b="0" kern="1200" cap="none" spc="0" dirty="0">
            <a:ln w="3175">
              <a:noFill/>
              <a:prstDash val="solid"/>
            </a:ln>
            <a:solidFill>
              <a:schemeClr val="tx1"/>
            </a:solidFill>
            <a:effectLst>
              <a:outerShdw blurRad="38100" dist="32000" dir="5400000" algn="tl">
                <a:srgbClr val="000000">
                  <a:alpha val="30000"/>
                </a:srgbClr>
              </a:outerShdw>
            </a:effectLst>
            <a:latin typeface="華康中黑體" pitchFamily="49" charset="-120"/>
            <a:ea typeface="華康中黑體" pitchFamily="49" charset="-120"/>
            <a:cs typeface="華康中黑體" pitchFamily="49" charset="-120"/>
          </a:endParaRP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防災整備系統</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災害應變系統</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水情資訊系統整合及建置</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主管資訊展示平台</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天氣風險預警系統及水位偵測點設置</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水情中心駐點人員</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災情報告編制</a:t>
          </a:r>
        </a:p>
        <a:p>
          <a:pPr marL="171450" lvl="1" indent="-171450" algn="l" defTabSz="711200">
            <a:lnSpc>
              <a:spcPct val="90000"/>
            </a:lnSpc>
            <a:spcBef>
              <a:spcPct val="0"/>
            </a:spcBef>
            <a:spcAft>
              <a:spcPct val="15000"/>
            </a:spcAft>
            <a:buChar char="••"/>
          </a:pPr>
          <a:r>
            <a:rPr lang="zh-TW" altLang="en-US" sz="1600" kern="1200" dirty="0" smtClean="0">
              <a:latin typeface="華康中黑體" pitchFamily="49" charset="-120"/>
              <a:ea typeface="華康中黑體" pitchFamily="49" charset="-120"/>
              <a:cs typeface="華康中黑體" pitchFamily="49" charset="-120"/>
            </a:rPr>
            <a:t>系統上線輔導與教育訓練</a:t>
          </a:r>
        </a:p>
      </dsp:txBody>
      <dsp:txXfrm>
        <a:off x="0" y="1381387"/>
        <a:ext cx="8358188" cy="2437610"/>
      </dsp:txXfrm>
    </dsp:sp>
    <dsp:sp modelId="{7493BCCC-C91F-4462-8DDE-4FC62FDDFD0F}">
      <dsp:nvSpPr>
        <dsp:cNvPr id="0" name=""/>
        <dsp:cNvSpPr/>
      </dsp:nvSpPr>
      <dsp:spPr>
        <a:xfrm>
          <a:off x="417909" y="1189694"/>
          <a:ext cx="6352724" cy="383385"/>
        </a:xfrm>
        <a:prstGeom prst="roundRect">
          <a:avLst/>
        </a:prstGeom>
        <a:solidFill>
          <a:schemeClr val="accent2">
            <a:hueOff val="1872608"/>
            <a:satOff val="-2336"/>
            <a:lumOff val="54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altLang="en-US"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初步工作執行計畫及執行方式</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1208409"/>
        <a:ext cx="6315294" cy="345955"/>
      </dsp:txXfrm>
    </dsp:sp>
    <dsp:sp modelId="{BE32F63C-D8EC-4340-9169-521BA556F86B}">
      <dsp:nvSpPr>
        <dsp:cNvPr id="0" name=""/>
        <dsp:cNvSpPr/>
      </dsp:nvSpPr>
      <dsp:spPr>
        <a:xfrm>
          <a:off x="0" y="4080822"/>
          <a:ext cx="8358188" cy="3272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6F897E-3EF2-48A2-BB62-A55FA9BECADB}">
      <dsp:nvSpPr>
        <dsp:cNvPr id="0" name=""/>
        <dsp:cNvSpPr/>
      </dsp:nvSpPr>
      <dsp:spPr>
        <a:xfrm>
          <a:off x="417909" y="3889129"/>
          <a:ext cx="5850731" cy="383385"/>
        </a:xfrm>
        <a:prstGeom prst="roundRect">
          <a:avLst/>
        </a:prstGeom>
        <a:solidFill>
          <a:schemeClr val="accent2">
            <a:hueOff val="2808911"/>
            <a:satOff val="-3503"/>
            <a:lumOff val="82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資訊安全與測試計畫</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3907844"/>
        <a:ext cx="5813301" cy="345955"/>
      </dsp:txXfrm>
    </dsp:sp>
    <dsp:sp modelId="{990D7A7F-FB6E-435D-97B8-216EF543EB81}">
      <dsp:nvSpPr>
        <dsp:cNvPr id="0" name=""/>
        <dsp:cNvSpPr/>
      </dsp:nvSpPr>
      <dsp:spPr>
        <a:xfrm>
          <a:off x="0" y="4669926"/>
          <a:ext cx="8358188" cy="3272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DDF71BD-C0F2-4480-93F7-100CB7608131}">
      <dsp:nvSpPr>
        <dsp:cNvPr id="0" name=""/>
        <dsp:cNvSpPr/>
      </dsp:nvSpPr>
      <dsp:spPr>
        <a:xfrm>
          <a:off x="417909" y="4478233"/>
          <a:ext cx="6352724" cy="383385"/>
        </a:xfrm>
        <a:prstGeom prst="roundRect">
          <a:avLst/>
        </a:prstGeom>
        <a:solidFill>
          <a:schemeClr val="accent2">
            <a:hueOff val="3745215"/>
            <a:satOff val="-4671"/>
            <a:lumOff val="109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altLang="en-US"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專案進度</a:t>
          </a:r>
          <a:r>
            <a:rPr lang="zh-TW"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管理</a:t>
          </a:r>
          <a:r>
            <a:rPr lang="zh-TW" altLang="en-US"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與成果落實</a:t>
          </a:r>
          <a:r>
            <a:rPr lang="zh-TW"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計畫</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4496948"/>
        <a:ext cx="6315294" cy="345955"/>
      </dsp:txXfrm>
    </dsp:sp>
    <dsp:sp modelId="{16393F23-9F72-4983-BDD6-C8B0D92DF363}">
      <dsp:nvSpPr>
        <dsp:cNvPr id="0" name=""/>
        <dsp:cNvSpPr/>
      </dsp:nvSpPr>
      <dsp:spPr>
        <a:xfrm>
          <a:off x="0" y="5259030"/>
          <a:ext cx="8358188" cy="3272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BFC1C93-5F18-4B2D-B262-A11C77E48577}">
      <dsp:nvSpPr>
        <dsp:cNvPr id="0" name=""/>
        <dsp:cNvSpPr/>
      </dsp:nvSpPr>
      <dsp:spPr>
        <a:xfrm>
          <a:off x="417909" y="5067337"/>
          <a:ext cx="5850731" cy="383385"/>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144" tIns="0" rIns="221144" bIns="0" numCol="1" spcCol="1270" anchor="ctr" anchorCtr="0">
          <a:noAutofit/>
        </a:bodyPr>
        <a:lstStyle/>
        <a:p>
          <a:pPr lvl="0" algn="l" defTabSz="1066800">
            <a:lnSpc>
              <a:spcPct val="90000"/>
            </a:lnSpc>
            <a:spcBef>
              <a:spcPct val="0"/>
            </a:spcBef>
            <a:spcAft>
              <a:spcPct val="35000"/>
            </a:spcAft>
          </a:pPr>
          <a:r>
            <a:rPr lang="zh-TW" sz="2400" b="1" kern="1200" cap="none" spc="0" dirty="0" smtClean="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rPr>
            <a:t>經費預算分析</a:t>
          </a:r>
          <a:endParaRPr lang="zh-TW" altLang="en-US" sz="2400" b="1" kern="1200" cap="none" spc="0" dirty="0">
            <a:ln w="3175">
              <a:solidFill>
                <a:schemeClr val="bg1"/>
              </a:solidFill>
              <a:prstDash val="solid"/>
            </a:ln>
            <a:solidFill>
              <a:schemeClr val="tx1"/>
            </a:solidFill>
            <a:effectLst>
              <a:outerShdw blurRad="38100" dist="32000" dir="5400000" algn="tl">
                <a:srgbClr val="000000">
                  <a:alpha val="30000"/>
                </a:srgbClr>
              </a:outerShdw>
            </a:effectLst>
            <a:latin typeface="華康粗黑體" pitchFamily="49" charset="-120"/>
            <a:ea typeface="華康粗黑體" pitchFamily="49" charset="-120"/>
          </a:endParaRPr>
        </a:p>
      </dsp:txBody>
      <dsp:txXfrm>
        <a:off x="436624" y="5086052"/>
        <a:ext cx="5813301" cy="3459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5A37A-6FDC-4811-8F68-B3D868DBBB3C}">
      <dsp:nvSpPr>
        <dsp:cNvPr id="0" name=""/>
        <dsp:cNvSpPr/>
      </dsp:nvSpPr>
      <dsp:spPr>
        <a:xfrm>
          <a:off x="4007769" y="2763519"/>
          <a:ext cx="1356044" cy="130048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磁簧開關</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傳送警報簡訊</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dsp:txBody>
      <dsp:txXfrm>
        <a:off x="4442385" y="3116442"/>
        <a:ext cx="893626" cy="919756"/>
      </dsp:txXfrm>
    </dsp:sp>
    <dsp:sp modelId="{F20EFA5D-C0A9-48D9-9D01-B8E5D063AF3D}">
      <dsp:nvSpPr>
        <dsp:cNvPr id="0" name=""/>
        <dsp:cNvSpPr/>
      </dsp:nvSpPr>
      <dsp:spPr>
        <a:xfrm>
          <a:off x="695396" y="2763519"/>
          <a:ext cx="1429623" cy="130048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工業級設備</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en-US" altLang="zh-TW" sz="1200" kern="1200" dirty="0" smtClean="0">
              <a:solidFill>
                <a:schemeClr val="tx1"/>
              </a:solidFill>
              <a:latin typeface="微軟正黑體" panose="020B0604030504040204" pitchFamily="34" charset="-120"/>
              <a:ea typeface="微軟正黑體" panose="020B0604030504040204" pitchFamily="34" charset="-120"/>
            </a:rPr>
            <a:t>3G</a:t>
          </a:r>
          <a:r>
            <a:rPr lang="zh-TW" altLang="en-US" sz="1200" kern="1200" dirty="0" smtClean="0">
              <a:solidFill>
                <a:schemeClr val="tx1"/>
              </a:solidFill>
              <a:latin typeface="微軟正黑體" panose="020B0604030504040204" pitchFamily="34" charset="-120"/>
              <a:ea typeface="微軟正黑體" panose="020B0604030504040204" pitchFamily="34" charset="-120"/>
            </a:rPr>
            <a:t>傳輸</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dsp:txBody>
      <dsp:txXfrm>
        <a:off x="723963" y="3117207"/>
        <a:ext cx="943602" cy="918226"/>
      </dsp:txXfrm>
    </dsp:sp>
    <dsp:sp modelId="{EF92FD81-E70C-41C0-8AB3-8502851FBCFE}">
      <dsp:nvSpPr>
        <dsp:cNvPr id="0" name=""/>
        <dsp:cNvSpPr/>
      </dsp:nvSpPr>
      <dsp:spPr>
        <a:xfrm>
          <a:off x="4007769" y="0"/>
          <a:ext cx="1356044" cy="130048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水位感測</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影像擷取</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dsp:txBody>
      <dsp:txXfrm>
        <a:off x="4442385" y="27802"/>
        <a:ext cx="893626" cy="919756"/>
      </dsp:txXfrm>
    </dsp:sp>
    <dsp:sp modelId="{50F984C2-0598-40CC-AFDF-51ABC4552F14}">
      <dsp:nvSpPr>
        <dsp:cNvPr id="0" name=""/>
        <dsp:cNvSpPr/>
      </dsp:nvSpPr>
      <dsp:spPr>
        <a:xfrm>
          <a:off x="720079" y="0"/>
          <a:ext cx="1380256" cy="130048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太陽能版</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zh-TW" altLang="en-US" sz="1200" kern="1200" dirty="0" smtClean="0">
              <a:solidFill>
                <a:schemeClr val="tx1"/>
              </a:solidFill>
              <a:latin typeface="微軟正黑體" panose="020B0604030504040204" pitchFamily="34" charset="-120"/>
              <a:ea typeface="微軟正黑體" panose="020B0604030504040204" pitchFamily="34" charset="-120"/>
            </a:rPr>
            <a:t>充電器</a:t>
          </a:r>
          <a:endParaRPr lang="zh-TW" altLang="en-US" sz="1200" kern="1200" dirty="0">
            <a:solidFill>
              <a:schemeClr val="tx1"/>
            </a:solidFill>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zh-TW" altLang="en-US" sz="1200" kern="1200" smtClean="0">
              <a:solidFill>
                <a:schemeClr val="tx1"/>
              </a:solidFill>
              <a:latin typeface="微軟正黑體" panose="020B0604030504040204" pitchFamily="34" charset="-120"/>
              <a:ea typeface="微軟正黑體" panose="020B0604030504040204" pitchFamily="34" charset="-120"/>
            </a:rPr>
            <a:t>電池組</a:t>
          </a:r>
          <a:endParaRPr lang="zh-TW" altLang="en-US" sz="1200" kern="1200">
            <a:solidFill>
              <a:schemeClr val="tx1"/>
            </a:solidFill>
            <a:latin typeface="微軟正黑體" panose="020B0604030504040204" pitchFamily="34" charset="-120"/>
            <a:ea typeface="微軟正黑體" panose="020B0604030504040204" pitchFamily="34" charset="-120"/>
          </a:endParaRPr>
        </a:p>
      </dsp:txBody>
      <dsp:txXfrm>
        <a:off x="748377" y="28298"/>
        <a:ext cx="909583" cy="918764"/>
      </dsp:txXfrm>
    </dsp:sp>
    <dsp:sp modelId="{4DD590CA-DEC8-4114-A786-019181A653A0}">
      <dsp:nvSpPr>
        <dsp:cNvPr id="0" name=""/>
        <dsp:cNvSpPr/>
      </dsp:nvSpPr>
      <dsp:spPr>
        <a:xfrm>
          <a:off x="1247648" y="231647"/>
          <a:ext cx="1759712" cy="1759712"/>
        </a:xfrm>
        <a:prstGeom prst="pieWedg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TW" altLang="zh-TW" sz="2200" kern="1200" smtClean="0">
              <a:solidFill>
                <a:schemeClr val="tx1"/>
              </a:solidFill>
              <a:latin typeface="微軟正黑體" panose="020B0604030504040204" pitchFamily="34" charset="-120"/>
              <a:ea typeface="微軟正黑體" panose="020B0604030504040204" pitchFamily="34" charset="-120"/>
            </a:rPr>
            <a:t>電源供應模組</a:t>
          </a:r>
          <a:endParaRPr lang="zh-TW" altLang="en-US" sz="2200" kern="1200">
            <a:solidFill>
              <a:schemeClr val="tx1"/>
            </a:solidFill>
            <a:latin typeface="微軟正黑體" panose="020B0604030504040204" pitchFamily="34" charset="-120"/>
            <a:ea typeface="微軟正黑體" panose="020B0604030504040204" pitchFamily="34" charset="-120"/>
          </a:endParaRPr>
        </a:p>
      </dsp:txBody>
      <dsp:txXfrm>
        <a:off x="1763056" y="747055"/>
        <a:ext cx="1244304" cy="1244304"/>
      </dsp:txXfrm>
    </dsp:sp>
    <dsp:sp modelId="{A675DC96-800A-44CB-8A10-8D73D28E4A9D}">
      <dsp:nvSpPr>
        <dsp:cNvPr id="0" name=""/>
        <dsp:cNvSpPr/>
      </dsp:nvSpPr>
      <dsp:spPr>
        <a:xfrm rot="5400000">
          <a:off x="3088640" y="231647"/>
          <a:ext cx="1759712" cy="1759712"/>
        </a:xfrm>
        <a:prstGeom prst="pieWedg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TW" altLang="en-US" sz="2200" kern="1200" dirty="0" smtClean="0">
              <a:solidFill>
                <a:schemeClr val="tx1"/>
              </a:solidFill>
              <a:latin typeface="微軟正黑體" panose="020B0604030504040204" pitchFamily="34" charset="-120"/>
              <a:ea typeface="微軟正黑體" panose="020B0604030504040204" pitchFamily="34" charset="-120"/>
            </a:rPr>
            <a:t>感測器</a:t>
          </a:r>
          <a:r>
            <a:rPr lang="zh-TW" altLang="zh-TW" sz="2200" kern="1200" dirty="0" smtClean="0">
              <a:solidFill>
                <a:schemeClr val="tx1"/>
              </a:solidFill>
              <a:latin typeface="微軟正黑體" panose="020B0604030504040204" pitchFamily="34" charset="-120"/>
              <a:ea typeface="微軟正黑體" panose="020B0604030504040204" pitchFamily="34" charset="-120"/>
            </a:rPr>
            <a:t>模組</a:t>
          </a:r>
          <a:endParaRPr lang="zh-TW" altLang="en-US" sz="2200" kern="1200" dirty="0">
            <a:solidFill>
              <a:schemeClr val="tx1"/>
            </a:solidFill>
            <a:latin typeface="微軟正黑體" panose="020B0604030504040204" pitchFamily="34" charset="-120"/>
            <a:ea typeface="微軟正黑體" panose="020B0604030504040204" pitchFamily="34" charset="-120"/>
          </a:endParaRPr>
        </a:p>
      </dsp:txBody>
      <dsp:txXfrm rot="-5400000">
        <a:off x="3088640" y="747055"/>
        <a:ext cx="1244304" cy="1244304"/>
      </dsp:txXfrm>
    </dsp:sp>
    <dsp:sp modelId="{CCD46FF5-A21A-4E81-A305-8C6A744B7EBB}">
      <dsp:nvSpPr>
        <dsp:cNvPr id="0" name=""/>
        <dsp:cNvSpPr/>
      </dsp:nvSpPr>
      <dsp:spPr>
        <a:xfrm rot="10800000">
          <a:off x="3088640" y="2072640"/>
          <a:ext cx="1759712" cy="1759712"/>
        </a:xfrm>
        <a:prstGeom prst="pieWedg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TW" altLang="zh-TW" sz="2200" kern="1200" dirty="0" smtClean="0">
              <a:solidFill>
                <a:schemeClr val="tx1"/>
              </a:solidFill>
              <a:latin typeface="微軟正黑體" panose="020B0604030504040204" pitchFamily="34" charset="-120"/>
              <a:ea typeface="微軟正黑體" panose="020B0604030504040204" pitchFamily="34" charset="-120"/>
            </a:rPr>
            <a:t>保全模組</a:t>
          </a:r>
          <a:endParaRPr lang="zh-TW" altLang="en-US" sz="2200" kern="1200" dirty="0">
            <a:solidFill>
              <a:schemeClr val="tx1"/>
            </a:solidFill>
            <a:latin typeface="微軟正黑體" panose="020B0604030504040204" pitchFamily="34" charset="-120"/>
            <a:ea typeface="微軟正黑體" panose="020B0604030504040204" pitchFamily="34" charset="-120"/>
          </a:endParaRPr>
        </a:p>
      </dsp:txBody>
      <dsp:txXfrm rot="10800000">
        <a:off x="3088640" y="2072640"/>
        <a:ext cx="1244304" cy="1244304"/>
      </dsp:txXfrm>
    </dsp:sp>
    <dsp:sp modelId="{1DA7691E-6E2F-40E5-B4BE-5D306088BCC4}">
      <dsp:nvSpPr>
        <dsp:cNvPr id="0" name=""/>
        <dsp:cNvSpPr/>
      </dsp:nvSpPr>
      <dsp:spPr>
        <a:xfrm rot="16200000">
          <a:off x="1247648" y="2072640"/>
          <a:ext cx="1759712" cy="1759712"/>
        </a:xfrm>
        <a:prstGeom prst="pieWedg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TW" altLang="en-US" sz="2200" kern="1200" dirty="0" smtClean="0">
              <a:solidFill>
                <a:schemeClr val="tx1"/>
              </a:solidFill>
              <a:latin typeface="微軟正黑體" panose="020B0604030504040204" pitchFamily="34" charset="-120"/>
              <a:ea typeface="微軟正黑體" panose="020B0604030504040204" pitchFamily="34" charset="-120"/>
            </a:rPr>
            <a:t>資通訊</a:t>
          </a:r>
          <a:r>
            <a:rPr lang="zh-TW" altLang="zh-TW" sz="2200" kern="1200" dirty="0" smtClean="0">
              <a:solidFill>
                <a:schemeClr val="tx1"/>
              </a:solidFill>
              <a:latin typeface="微軟正黑體" panose="020B0604030504040204" pitchFamily="34" charset="-120"/>
              <a:ea typeface="微軟正黑體" panose="020B0604030504040204" pitchFamily="34" charset="-120"/>
            </a:rPr>
            <a:t>模組</a:t>
          </a:r>
          <a:endParaRPr lang="zh-TW" altLang="en-US" sz="2200" kern="1200" dirty="0">
            <a:solidFill>
              <a:schemeClr val="tx1"/>
            </a:solidFill>
            <a:latin typeface="微軟正黑體" panose="020B0604030504040204" pitchFamily="34" charset="-120"/>
            <a:ea typeface="微軟正黑體" panose="020B0604030504040204" pitchFamily="34" charset="-120"/>
          </a:endParaRPr>
        </a:p>
      </dsp:txBody>
      <dsp:txXfrm rot="5400000">
        <a:off x="1763056" y="2072640"/>
        <a:ext cx="1244304" cy="1244304"/>
      </dsp:txXfrm>
    </dsp:sp>
    <dsp:sp modelId="{7CFF289E-5E70-466D-A080-C57431AED136}">
      <dsp:nvSpPr>
        <dsp:cNvPr id="0" name=""/>
        <dsp:cNvSpPr/>
      </dsp:nvSpPr>
      <dsp:spPr>
        <a:xfrm>
          <a:off x="2744216" y="1666240"/>
          <a:ext cx="607568" cy="528320"/>
        </a:xfrm>
        <a:prstGeom prst="circular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 modelId="{100C3051-63E0-4CE4-B255-30DBB0D9FA45}">
      <dsp:nvSpPr>
        <dsp:cNvPr id="0" name=""/>
        <dsp:cNvSpPr/>
      </dsp:nvSpPr>
      <dsp:spPr>
        <a:xfrm rot="10800000">
          <a:off x="2744216" y="1869440"/>
          <a:ext cx="607568" cy="528320"/>
        </a:xfrm>
        <a:prstGeom prst="circular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BF6FA-1468-47F8-BD47-2F1C8D6DF147}">
      <dsp:nvSpPr>
        <dsp:cNvPr id="0" name=""/>
        <dsp:cNvSpPr/>
      </dsp:nvSpPr>
      <dsp:spPr>
        <a:xfrm>
          <a:off x="0" y="0"/>
          <a:ext cx="7643192" cy="19433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TW" altLang="en-US" sz="1800" b="1" kern="1200" dirty="0" smtClean="0">
              <a:solidFill>
                <a:srgbClr val="002060"/>
              </a:solidFill>
            </a:rPr>
            <a:t>非應變期間</a:t>
          </a:r>
          <a:endParaRPr lang="zh-TW" altLang="en-US" sz="1800" b="1" kern="1200" dirty="0">
            <a:solidFill>
              <a:srgbClr val="002060"/>
            </a:solidFill>
          </a:endParaRPr>
        </a:p>
        <a:p>
          <a:pPr marL="114300" lvl="1" indent="-114300" algn="l" defTabSz="622300">
            <a:lnSpc>
              <a:spcPct val="90000"/>
            </a:lnSpc>
            <a:spcBef>
              <a:spcPct val="0"/>
            </a:spcBef>
            <a:spcAft>
              <a:spcPct val="15000"/>
            </a:spcAft>
            <a:buChar char="••"/>
          </a:pPr>
          <a:r>
            <a:rPr lang="zh-TW" altLang="en-US" sz="1400" kern="1200" dirty="0" smtClean="0"/>
            <a:t>協助水情中心運作</a:t>
          </a:r>
          <a:endParaRPr lang="zh-TW" altLang="en-US" sz="1400" kern="1200" dirty="0"/>
        </a:p>
        <a:p>
          <a:pPr marL="114300" lvl="1" indent="-114300" algn="l" defTabSz="622300">
            <a:lnSpc>
              <a:spcPct val="90000"/>
            </a:lnSpc>
            <a:spcBef>
              <a:spcPct val="0"/>
            </a:spcBef>
            <a:spcAft>
              <a:spcPct val="15000"/>
            </a:spcAft>
            <a:buChar char="••"/>
          </a:pPr>
          <a:r>
            <a:rPr lang="zh-TW" altLang="en-US" sz="1400" kern="1200" dirty="0" smtClean="0"/>
            <a:t>輔導水務局相關系統使用者系統操作服務</a:t>
          </a:r>
          <a:endParaRPr lang="zh-TW" altLang="en-US" sz="1400" kern="1200" dirty="0"/>
        </a:p>
        <a:p>
          <a:pPr marL="114300" lvl="1" indent="-114300" algn="l" defTabSz="622300">
            <a:lnSpc>
              <a:spcPct val="90000"/>
            </a:lnSpc>
            <a:spcBef>
              <a:spcPct val="0"/>
            </a:spcBef>
            <a:spcAft>
              <a:spcPct val="15000"/>
            </a:spcAft>
            <a:buChar char="••"/>
          </a:pPr>
          <a:r>
            <a:rPr lang="zh-TW" altLang="en-US" sz="1400" kern="1200" dirty="0" smtClean="0"/>
            <a:t>協助水情中心整理相關資料與整備系統資料建置</a:t>
          </a:r>
          <a:endParaRPr lang="zh-TW" altLang="en-US" sz="1400" kern="1200" dirty="0"/>
        </a:p>
        <a:p>
          <a:pPr marL="114300" lvl="1" indent="-114300" algn="l" defTabSz="622300">
            <a:lnSpc>
              <a:spcPct val="90000"/>
            </a:lnSpc>
            <a:spcBef>
              <a:spcPct val="0"/>
            </a:spcBef>
            <a:spcAft>
              <a:spcPct val="15000"/>
            </a:spcAft>
            <a:buChar char="••"/>
          </a:pPr>
          <a:r>
            <a:rPr lang="zh-TW" sz="1400" kern="1200" dirty="0" smtClean="0"/>
            <a:t>發布水情天氣警報</a:t>
          </a:r>
          <a:r>
            <a:rPr lang="zh-TW" altLang="en-US" sz="1400" kern="1200" dirty="0" smtClean="0"/>
            <a:t>時</a:t>
          </a:r>
          <a:r>
            <a:rPr lang="zh-TW" sz="1400" kern="1200" dirty="0" smtClean="0"/>
            <a:t>，將警報資訊登載於水務局</a:t>
          </a:r>
          <a:r>
            <a:rPr lang="en-US" sz="1400" kern="1200" dirty="0" smtClean="0"/>
            <a:t>LINE</a:t>
          </a:r>
          <a:r>
            <a:rPr lang="zh-TW" sz="1400" kern="1200" dirty="0" smtClean="0"/>
            <a:t>群組</a:t>
          </a:r>
          <a:endParaRPr lang="zh-TW" altLang="en-US" sz="1400" kern="1200" dirty="0"/>
        </a:p>
      </dsp:txBody>
      <dsp:txXfrm>
        <a:off x="1722970" y="0"/>
        <a:ext cx="5920221" cy="1943321"/>
      </dsp:txXfrm>
    </dsp:sp>
    <dsp:sp modelId="{DE5B4132-D2F3-42CD-BA0F-23B3BE36B3FB}">
      <dsp:nvSpPr>
        <dsp:cNvPr id="0" name=""/>
        <dsp:cNvSpPr/>
      </dsp:nvSpPr>
      <dsp:spPr>
        <a:xfrm>
          <a:off x="194332" y="194332"/>
          <a:ext cx="1528638" cy="155465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57ED3-51E6-44B3-A05A-9827C5D84066}">
      <dsp:nvSpPr>
        <dsp:cNvPr id="0" name=""/>
        <dsp:cNvSpPr/>
      </dsp:nvSpPr>
      <dsp:spPr>
        <a:xfrm>
          <a:off x="0" y="2137653"/>
          <a:ext cx="7643192" cy="2430920"/>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TW" altLang="en-US" sz="1800" b="1" kern="1200" dirty="0" smtClean="0">
              <a:solidFill>
                <a:srgbClr val="002060"/>
              </a:solidFill>
            </a:rPr>
            <a:t>應變期間</a:t>
          </a:r>
          <a:endParaRPr lang="zh-TW" altLang="en-US" sz="1800" b="1" kern="1200" dirty="0">
            <a:solidFill>
              <a:srgbClr val="002060"/>
            </a:solidFill>
          </a:endParaRPr>
        </a:p>
        <a:p>
          <a:pPr marL="114300" lvl="1" indent="-114300" algn="l" defTabSz="622300">
            <a:lnSpc>
              <a:spcPct val="90000"/>
            </a:lnSpc>
            <a:spcBef>
              <a:spcPct val="0"/>
            </a:spcBef>
            <a:spcAft>
              <a:spcPct val="15000"/>
            </a:spcAft>
            <a:buChar char="••"/>
          </a:pPr>
          <a:r>
            <a:rPr lang="en-US" altLang="en-US" sz="1400" kern="1200" dirty="0" smtClean="0">
              <a:solidFill>
                <a:srgbClr val="FF0000"/>
              </a:solidFill>
            </a:rPr>
            <a:t>24</a:t>
          </a:r>
          <a:r>
            <a:rPr lang="zh-TW" altLang="en-US" sz="1400" kern="1200" dirty="0" smtClean="0">
              <a:solidFill>
                <a:srgbClr val="FF0000"/>
              </a:solidFill>
            </a:rPr>
            <a:t>小時</a:t>
          </a:r>
          <a:r>
            <a:rPr lang="zh-TW" altLang="en-US" sz="1400" kern="1200" dirty="0" smtClean="0"/>
            <a:t>應變輪值</a:t>
          </a:r>
          <a:endParaRPr lang="zh-TW" altLang="en-US" sz="1400" kern="1200" dirty="0"/>
        </a:p>
        <a:p>
          <a:pPr marL="114300" lvl="1" indent="-114300" algn="l" defTabSz="622300">
            <a:lnSpc>
              <a:spcPct val="90000"/>
            </a:lnSpc>
            <a:spcBef>
              <a:spcPct val="0"/>
            </a:spcBef>
            <a:spcAft>
              <a:spcPct val="15000"/>
            </a:spcAft>
            <a:buChar char="••"/>
          </a:pPr>
          <a:r>
            <a:rPr lang="zh-TW" altLang="en-US" sz="1400" kern="1200" dirty="0" smtClean="0"/>
            <a:t>隨時注意有無災害通報事項與颱風、豪雨的動向</a:t>
          </a:r>
          <a:endParaRPr lang="zh-TW" altLang="en-US" sz="1400" kern="1200" dirty="0"/>
        </a:p>
        <a:p>
          <a:pPr marL="114300" lvl="1" indent="-114300" algn="l" defTabSz="622300">
            <a:lnSpc>
              <a:spcPct val="90000"/>
            </a:lnSpc>
            <a:spcBef>
              <a:spcPct val="0"/>
            </a:spcBef>
            <a:spcAft>
              <a:spcPct val="15000"/>
            </a:spcAft>
            <a:buChar char="••"/>
          </a:pPr>
          <a:r>
            <a:rPr lang="zh-TW" altLang="en-US" sz="1400" kern="1200" dirty="0" smtClean="0"/>
            <a:t>有重大災害發生時，即時主動通報水務局相關人員</a:t>
          </a:r>
          <a:endParaRPr lang="zh-TW" altLang="en-US" sz="1400" kern="1200" dirty="0"/>
        </a:p>
        <a:p>
          <a:pPr marL="114300" lvl="1" indent="-114300" algn="l" defTabSz="622300">
            <a:lnSpc>
              <a:spcPct val="90000"/>
            </a:lnSpc>
            <a:spcBef>
              <a:spcPct val="0"/>
            </a:spcBef>
            <a:spcAft>
              <a:spcPct val="15000"/>
            </a:spcAft>
            <a:buChar char="••"/>
          </a:pPr>
          <a:r>
            <a:rPr lang="zh-TW" sz="1400" kern="1200" dirty="0" smtClean="0"/>
            <a:t>協助將</a:t>
          </a:r>
          <a:r>
            <a:rPr lang="zh-TW" sz="1400" kern="1200" dirty="0" smtClean="0">
              <a:solidFill>
                <a:srgbClr val="FF0000"/>
              </a:solidFill>
            </a:rPr>
            <a:t>災情資訊每</a:t>
          </a:r>
          <a:r>
            <a:rPr lang="en-US" sz="1400" kern="1200" dirty="0" smtClean="0">
              <a:solidFill>
                <a:srgbClr val="FF0000"/>
              </a:solidFill>
            </a:rPr>
            <a:t>2</a:t>
          </a:r>
          <a:r>
            <a:rPr lang="zh-TW" sz="1400" kern="1200" dirty="0" smtClean="0">
              <a:solidFill>
                <a:srgbClr val="FF0000"/>
              </a:solidFill>
            </a:rPr>
            <a:t>小時</a:t>
          </a:r>
          <a:r>
            <a:rPr lang="zh-TW" sz="1400" kern="1200" dirty="0" smtClean="0"/>
            <a:t>登載於</a:t>
          </a:r>
          <a:r>
            <a:rPr lang="zh-TW" sz="1400" kern="1200" dirty="0" smtClean="0">
              <a:solidFill>
                <a:srgbClr val="FF0000"/>
              </a:solidFill>
            </a:rPr>
            <a:t>水務局</a:t>
          </a:r>
          <a:r>
            <a:rPr lang="en-US" sz="1400" kern="1200" dirty="0" smtClean="0">
              <a:solidFill>
                <a:srgbClr val="FF0000"/>
              </a:solidFill>
            </a:rPr>
            <a:t>LINE</a:t>
          </a:r>
          <a:r>
            <a:rPr lang="zh-TW" sz="1400" kern="1200" dirty="0" smtClean="0">
              <a:solidFill>
                <a:srgbClr val="FF0000"/>
              </a:solidFill>
            </a:rPr>
            <a:t>群組</a:t>
          </a:r>
          <a:endParaRPr lang="zh-TW" altLang="en-US" sz="1400" kern="1200" dirty="0">
            <a:solidFill>
              <a:srgbClr val="FF0000"/>
            </a:solidFill>
          </a:endParaRPr>
        </a:p>
        <a:p>
          <a:pPr marL="114300" lvl="1" indent="-114300" algn="l" defTabSz="622300">
            <a:lnSpc>
              <a:spcPct val="90000"/>
            </a:lnSpc>
            <a:spcBef>
              <a:spcPct val="0"/>
            </a:spcBef>
            <a:spcAft>
              <a:spcPct val="15000"/>
            </a:spcAft>
            <a:buChar char="••"/>
          </a:pPr>
          <a:r>
            <a:rPr lang="zh-TW" sz="1400" kern="1200" dirty="0" smtClean="0"/>
            <a:t>應變期間輪值人員輪值</a:t>
          </a:r>
          <a:r>
            <a:rPr lang="zh-TW" sz="1400" kern="1200" dirty="0" smtClean="0">
              <a:solidFill>
                <a:srgbClr val="FF0000"/>
              </a:solidFill>
            </a:rPr>
            <a:t>超過</a:t>
          </a:r>
          <a:r>
            <a:rPr lang="en-US" sz="1400" kern="1200" dirty="0" smtClean="0">
              <a:solidFill>
                <a:srgbClr val="FF0000"/>
              </a:solidFill>
            </a:rPr>
            <a:t>8</a:t>
          </a:r>
          <a:r>
            <a:rPr lang="zh-TW" sz="1400" kern="1200" dirty="0" smtClean="0">
              <a:solidFill>
                <a:srgbClr val="FF0000"/>
              </a:solidFill>
            </a:rPr>
            <a:t>小時或請假</a:t>
          </a:r>
          <a:r>
            <a:rPr lang="zh-TW" sz="1400" kern="1200" dirty="0" smtClean="0"/>
            <a:t>等其他因素，</a:t>
          </a:r>
          <a:r>
            <a:rPr lang="zh-TW" altLang="en-US" sz="1400" kern="1200" dirty="0" smtClean="0"/>
            <a:t>需</a:t>
          </a:r>
          <a:r>
            <a:rPr lang="zh-TW" sz="1400" kern="1200" dirty="0" smtClean="0"/>
            <a:t>安排</a:t>
          </a:r>
          <a:r>
            <a:rPr lang="zh-TW" sz="1400" kern="1200" dirty="0" smtClean="0">
              <a:solidFill>
                <a:srgbClr val="FF0000"/>
              </a:solidFill>
            </a:rPr>
            <a:t>接替人員</a:t>
          </a:r>
          <a:r>
            <a:rPr lang="zh-TW" sz="1400" kern="1200" dirty="0" smtClean="0"/>
            <a:t>協助應變輪值</a:t>
          </a:r>
          <a:endParaRPr lang="zh-TW" altLang="en-US" sz="1400" kern="1200" dirty="0"/>
        </a:p>
      </dsp:txBody>
      <dsp:txXfrm>
        <a:off x="1722970" y="2137653"/>
        <a:ext cx="5920221" cy="2430920"/>
      </dsp:txXfrm>
    </dsp:sp>
    <dsp:sp modelId="{3F8B5713-2716-408B-9FB0-F223F1CA9785}">
      <dsp:nvSpPr>
        <dsp:cNvPr id="0" name=""/>
        <dsp:cNvSpPr/>
      </dsp:nvSpPr>
      <dsp:spPr>
        <a:xfrm>
          <a:off x="194332" y="2575785"/>
          <a:ext cx="1528638" cy="155465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1DC64-1C98-4BCE-9213-4DCA05A1E0E9}">
      <dsp:nvSpPr>
        <dsp:cNvPr id="0" name=""/>
        <dsp:cNvSpPr/>
      </dsp:nvSpPr>
      <dsp:spPr>
        <a:xfrm>
          <a:off x="88659" y="2988153"/>
          <a:ext cx="5472608"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8194E-9E2D-47A9-A410-5D8B20E08B60}">
      <dsp:nvSpPr>
        <dsp:cNvPr id="0" name=""/>
        <dsp:cNvSpPr/>
      </dsp:nvSpPr>
      <dsp:spPr>
        <a:xfrm>
          <a:off x="88659" y="738651"/>
          <a:ext cx="5472608"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4A19EC-4D63-41AA-934E-D06D58E77AB8}">
      <dsp:nvSpPr>
        <dsp:cNvPr id="0" name=""/>
        <dsp:cNvSpPr/>
      </dsp:nvSpPr>
      <dsp:spPr>
        <a:xfrm>
          <a:off x="1680755" y="1182"/>
          <a:ext cx="3711293" cy="737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lvl="0" algn="l" defTabSz="1333500">
            <a:lnSpc>
              <a:spcPct val="90000"/>
            </a:lnSpc>
            <a:spcBef>
              <a:spcPct val="0"/>
            </a:spcBef>
            <a:spcAft>
              <a:spcPct val="35000"/>
            </a:spcAft>
          </a:pPr>
          <a:endParaRPr lang="zh-TW" altLang="en-US" sz="3000" kern="1200" dirty="0"/>
        </a:p>
      </dsp:txBody>
      <dsp:txXfrm>
        <a:off x="1680755" y="1182"/>
        <a:ext cx="3711293" cy="737469"/>
      </dsp:txXfrm>
    </dsp:sp>
    <dsp:sp modelId="{2D9BE336-7A61-4998-A620-0599D4C7A8D5}">
      <dsp:nvSpPr>
        <dsp:cNvPr id="0" name=""/>
        <dsp:cNvSpPr/>
      </dsp:nvSpPr>
      <dsp:spPr>
        <a:xfrm>
          <a:off x="-88659" y="1182"/>
          <a:ext cx="1777516" cy="737469"/>
        </a:xfrm>
        <a:prstGeom prst="round2SameRect">
          <a:avLst>
            <a:gd name="adj1" fmla="val 16670"/>
            <a:gd name="adj2" fmla="val 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TW" altLang="en-US" sz="2000" b="1" kern="1200" dirty="0" smtClean="0"/>
            <a:t>問題諮詢及輔導上線</a:t>
          </a:r>
          <a:endParaRPr lang="zh-TW" altLang="en-US" sz="2000" b="1" kern="1200" dirty="0"/>
        </a:p>
      </dsp:txBody>
      <dsp:txXfrm>
        <a:off x="-52652" y="37189"/>
        <a:ext cx="1705502" cy="701462"/>
      </dsp:txXfrm>
    </dsp:sp>
    <dsp:sp modelId="{0A1ADDD5-EA76-40F5-BDEF-67EC1B7ECEBB}">
      <dsp:nvSpPr>
        <dsp:cNvPr id="0" name=""/>
        <dsp:cNvSpPr/>
      </dsp:nvSpPr>
      <dsp:spPr>
        <a:xfrm>
          <a:off x="0" y="738651"/>
          <a:ext cx="5472608" cy="147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指派專人以服務電話、電子郵件、網路回應或傳真等方式回應使用者操作使用相關問題諮詢服務。</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提供系統使用手冊及簡易系統操作流程與注意事項，以協助系統順利上線。</a:t>
          </a:r>
          <a:endParaRPr lang="zh-TW" altLang="en-US" sz="1600" kern="1200" dirty="0"/>
        </a:p>
      </dsp:txBody>
      <dsp:txXfrm>
        <a:off x="0" y="738651"/>
        <a:ext cx="5472608" cy="1475159"/>
      </dsp:txXfrm>
    </dsp:sp>
    <dsp:sp modelId="{55DA28BD-72C8-403E-9FAA-EE6A787A7AFD}">
      <dsp:nvSpPr>
        <dsp:cNvPr id="0" name=""/>
        <dsp:cNvSpPr/>
      </dsp:nvSpPr>
      <dsp:spPr>
        <a:xfrm>
          <a:off x="1680755" y="2250684"/>
          <a:ext cx="3711293" cy="737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lvl="0" algn="l" defTabSz="1333500">
            <a:lnSpc>
              <a:spcPct val="90000"/>
            </a:lnSpc>
            <a:spcBef>
              <a:spcPct val="0"/>
            </a:spcBef>
            <a:spcAft>
              <a:spcPct val="35000"/>
            </a:spcAft>
          </a:pPr>
          <a:endParaRPr lang="zh-TW" altLang="en-US" sz="3000" kern="1200" dirty="0"/>
        </a:p>
      </dsp:txBody>
      <dsp:txXfrm>
        <a:off x="1680755" y="2250684"/>
        <a:ext cx="3711293" cy="737469"/>
      </dsp:txXfrm>
    </dsp:sp>
    <dsp:sp modelId="{1E4F632D-7B94-4310-87AC-323696F88374}">
      <dsp:nvSpPr>
        <dsp:cNvPr id="0" name=""/>
        <dsp:cNvSpPr/>
      </dsp:nvSpPr>
      <dsp:spPr>
        <a:xfrm>
          <a:off x="-88659" y="2250684"/>
          <a:ext cx="1777516" cy="737469"/>
        </a:xfrm>
        <a:prstGeom prst="round2SameRect">
          <a:avLst>
            <a:gd name="adj1" fmla="val 16670"/>
            <a:gd name="adj2" fmla="val 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TW" altLang="en-US" sz="2000" b="1" kern="1200" dirty="0" smtClean="0"/>
            <a:t>工作紀錄表</a:t>
          </a:r>
          <a:endParaRPr lang="zh-TW" altLang="en-US" sz="2000" b="1" kern="1200" dirty="0"/>
        </a:p>
      </dsp:txBody>
      <dsp:txXfrm>
        <a:off x="-52652" y="2286691"/>
        <a:ext cx="1705502" cy="701462"/>
      </dsp:txXfrm>
    </dsp:sp>
    <dsp:sp modelId="{FCEE25D9-3707-4D69-B800-CA56C1075ED5}">
      <dsp:nvSpPr>
        <dsp:cNvPr id="0" name=""/>
        <dsp:cNvSpPr/>
      </dsp:nvSpPr>
      <dsp:spPr>
        <a:xfrm>
          <a:off x="0" y="2988153"/>
          <a:ext cx="5472608" cy="147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zh-TW" sz="1600" kern="1200" dirty="0" smtClean="0"/>
            <a:t>利用</a:t>
          </a:r>
          <a:r>
            <a:rPr lang="en-US" sz="1600" kern="1200" dirty="0" smtClean="0"/>
            <a:t>google</a:t>
          </a:r>
          <a:r>
            <a:rPr lang="zh-TW" sz="1600" kern="1200" dirty="0" smtClean="0"/>
            <a:t>表單製作工作紀錄，紀錄歷次問題諮詢</a:t>
          </a:r>
          <a:r>
            <a:rPr lang="zh-TW" altLang="en-US" sz="1600" kern="1200" dirty="0" smtClean="0"/>
            <a:t>內容。</a:t>
          </a:r>
          <a:endParaRPr lang="zh-TW" altLang="en-US" sz="1600" kern="1200" dirty="0"/>
        </a:p>
        <a:p>
          <a:pPr marL="171450" lvl="1" indent="-171450" algn="l" defTabSz="711200">
            <a:lnSpc>
              <a:spcPct val="90000"/>
            </a:lnSpc>
            <a:spcBef>
              <a:spcPct val="0"/>
            </a:spcBef>
            <a:spcAft>
              <a:spcPct val="15000"/>
            </a:spcAft>
            <a:buChar char="••"/>
          </a:pPr>
          <a:r>
            <a:rPr lang="zh-TW" sz="1600" kern="1200" dirty="0" smtClean="0"/>
            <a:t>問題種類包含系統操作問題、系統</a:t>
          </a:r>
          <a:r>
            <a:rPr lang="en-US" sz="1600" kern="1200" dirty="0" smtClean="0"/>
            <a:t>Bug</a:t>
          </a:r>
          <a:r>
            <a:rPr lang="zh-TW" sz="1600" kern="1200" dirty="0" smtClean="0"/>
            <a:t>反應、功能需求建議與其他問題</a:t>
          </a:r>
          <a:r>
            <a:rPr lang="zh-TW" altLang="en-US" sz="1600" kern="1200" dirty="0" smtClean="0"/>
            <a:t>。</a:t>
          </a:r>
          <a:endParaRPr lang="zh-TW" altLang="en-US" sz="1600" kern="1200" dirty="0"/>
        </a:p>
        <a:p>
          <a:pPr marL="171450" lvl="1" indent="-171450" algn="l" defTabSz="711200">
            <a:lnSpc>
              <a:spcPct val="90000"/>
            </a:lnSpc>
            <a:spcBef>
              <a:spcPct val="0"/>
            </a:spcBef>
            <a:spcAft>
              <a:spcPct val="15000"/>
            </a:spcAft>
            <a:buChar char="••"/>
          </a:pPr>
          <a:r>
            <a:rPr lang="zh-TW" sz="1600" kern="1200" dirty="0" smtClean="0"/>
            <a:t>彙整常有人員反應的問題彙集為</a:t>
          </a:r>
          <a:r>
            <a:rPr lang="zh-TW" sz="1600" kern="1200" dirty="0" smtClean="0">
              <a:solidFill>
                <a:srgbClr val="FF0000"/>
              </a:solidFill>
            </a:rPr>
            <a:t>常見問題</a:t>
          </a:r>
          <a:r>
            <a:rPr lang="en-US" sz="1600" kern="1200" dirty="0" smtClean="0">
              <a:solidFill>
                <a:srgbClr val="FF0000"/>
              </a:solidFill>
            </a:rPr>
            <a:t>Q&amp;A</a:t>
          </a:r>
          <a:r>
            <a:rPr lang="zh-TW" altLang="en-US" sz="1600" kern="1200" dirty="0" smtClean="0"/>
            <a:t>。</a:t>
          </a:r>
          <a:endParaRPr lang="zh-TW" altLang="en-US" sz="1600" kern="1200" dirty="0"/>
        </a:p>
      </dsp:txBody>
      <dsp:txXfrm>
        <a:off x="0" y="2988153"/>
        <a:ext cx="5472608" cy="14751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9B705-264A-4C58-A8E2-3AE794C334BB}">
      <dsp:nvSpPr>
        <dsp:cNvPr id="0" name=""/>
        <dsp:cNvSpPr/>
      </dsp:nvSpPr>
      <dsp:spPr>
        <a:xfrm>
          <a:off x="3672808" y="2525800"/>
          <a:ext cx="2882090" cy="428422"/>
        </a:xfrm>
        <a:custGeom>
          <a:avLst/>
          <a:gdLst/>
          <a:ahLst/>
          <a:cxnLst/>
          <a:rect l="0" t="0" r="0" b="0"/>
          <a:pathLst>
            <a:path>
              <a:moveTo>
                <a:pt x="0" y="0"/>
              </a:moveTo>
              <a:lnTo>
                <a:pt x="0" y="255406"/>
              </a:lnTo>
              <a:lnTo>
                <a:pt x="2882090" y="255406"/>
              </a:lnTo>
              <a:lnTo>
                <a:pt x="2882090" y="42842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5C1275-6B78-488B-AE16-68EB6A887E45}">
      <dsp:nvSpPr>
        <dsp:cNvPr id="0" name=""/>
        <dsp:cNvSpPr/>
      </dsp:nvSpPr>
      <dsp:spPr>
        <a:xfrm>
          <a:off x="3672808" y="2525800"/>
          <a:ext cx="960696" cy="428422"/>
        </a:xfrm>
        <a:custGeom>
          <a:avLst/>
          <a:gdLst/>
          <a:ahLst/>
          <a:cxnLst/>
          <a:rect l="0" t="0" r="0" b="0"/>
          <a:pathLst>
            <a:path>
              <a:moveTo>
                <a:pt x="0" y="0"/>
              </a:moveTo>
              <a:lnTo>
                <a:pt x="0" y="255406"/>
              </a:lnTo>
              <a:lnTo>
                <a:pt x="960696" y="255406"/>
              </a:lnTo>
              <a:lnTo>
                <a:pt x="960696" y="42842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9A63DD-366A-4C90-A1D9-586695E44BC8}">
      <dsp:nvSpPr>
        <dsp:cNvPr id="0" name=""/>
        <dsp:cNvSpPr/>
      </dsp:nvSpPr>
      <dsp:spPr>
        <a:xfrm>
          <a:off x="2712111" y="2525800"/>
          <a:ext cx="960696" cy="428422"/>
        </a:xfrm>
        <a:custGeom>
          <a:avLst/>
          <a:gdLst/>
          <a:ahLst/>
          <a:cxnLst/>
          <a:rect l="0" t="0" r="0" b="0"/>
          <a:pathLst>
            <a:path>
              <a:moveTo>
                <a:pt x="960696" y="0"/>
              </a:moveTo>
              <a:lnTo>
                <a:pt x="960696" y="255406"/>
              </a:lnTo>
              <a:lnTo>
                <a:pt x="0" y="255406"/>
              </a:lnTo>
              <a:lnTo>
                <a:pt x="0" y="42842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A13250-5DA1-4CDA-B4A3-DFE4AB022079}">
      <dsp:nvSpPr>
        <dsp:cNvPr id="0" name=""/>
        <dsp:cNvSpPr/>
      </dsp:nvSpPr>
      <dsp:spPr>
        <a:xfrm>
          <a:off x="790718" y="2525800"/>
          <a:ext cx="2882090" cy="428422"/>
        </a:xfrm>
        <a:custGeom>
          <a:avLst/>
          <a:gdLst/>
          <a:ahLst/>
          <a:cxnLst/>
          <a:rect l="0" t="0" r="0" b="0"/>
          <a:pathLst>
            <a:path>
              <a:moveTo>
                <a:pt x="2882090" y="0"/>
              </a:moveTo>
              <a:lnTo>
                <a:pt x="2882090" y="255406"/>
              </a:lnTo>
              <a:lnTo>
                <a:pt x="0" y="255406"/>
              </a:lnTo>
              <a:lnTo>
                <a:pt x="0" y="42842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FBF7013-B49D-4573-969C-CB240289F61C}">
      <dsp:nvSpPr>
        <dsp:cNvPr id="0" name=""/>
        <dsp:cNvSpPr/>
      </dsp:nvSpPr>
      <dsp:spPr>
        <a:xfrm>
          <a:off x="3627088" y="1355875"/>
          <a:ext cx="91440" cy="428422"/>
        </a:xfrm>
        <a:custGeom>
          <a:avLst/>
          <a:gdLst/>
          <a:ahLst/>
          <a:cxnLst/>
          <a:rect l="0" t="0" r="0" b="0"/>
          <a:pathLst>
            <a:path>
              <a:moveTo>
                <a:pt x="45720" y="0"/>
              </a:moveTo>
              <a:lnTo>
                <a:pt x="45720" y="42842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9A2B35-1AD6-4A0C-99EB-F141EDA294E1}">
      <dsp:nvSpPr>
        <dsp:cNvPr id="0" name=""/>
        <dsp:cNvSpPr/>
      </dsp:nvSpPr>
      <dsp:spPr>
        <a:xfrm>
          <a:off x="2956736" y="614374"/>
          <a:ext cx="1432145" cy="7415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zh-Hant" altLang="en-US" sz="1500" kern="1200" dirty="0" smtClean="0">
              <a:latin typeface="微軟正黑體" pitchFamily="34" charset="-120"/>
              <a:ea typeface="微軟正黑體" pitchFamily="34" charset="-120"/>
            </a:rPr>
            <a:t>專案品質保證委員會</a:t>
          </a:r>
          <a:endParaRPr lang="zh-Hant" altLang="en-US" sz="1500" kern="1200" dirty="0">
            <a:latin typeface="微軟正黑體" pitchFamily="34" charset="-120"/>
            <a:ea typeface="微軟正黑體" pitchFamily="34" charset="-120"/>
          </a:endParaRPr>
        </a:p>
      </dsp:txBody>
      <dsp:txXfrm>
        <a:off x="2956736" y="614374"/>
        <a:ext cx="1432145" cy="741501"/>
      </dsp:txXfrm>
    </dsp:sp>
    <dsp:sp modelId="{E9F67383-807F-410C-91A9-7B2C4D177C8D}">
      <dsp:nvSpPr>
        <dsp:cNvPr id="0" name=""/>
        <dsp:cNvSpPr/>
      </dsp:nvSpPr>
      <dsp:spPr>
        <a:xfrm>
          <a:off x="3243165" y="1191097"/>
          <a:ext cx="1288930" cy="247167"/>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zh-Hant" altLang="en-US" sz="1400" kern="1200" dirty="0" smtClean="0">
              <a:latin typeface="微軟正黑體" pitchFamily="34" charset="-120"/>
              <a:ea typeface="微軟正黑體" pitchFamily="34" charset="-120"/>
            </a:rPr>
            <a:t>確認</a:t>
          </a:r>
          <a:endParaRPr lang="zh-Hant" altLang="en-US" sz="1400" kern="1200" dirty="0">
            <a:latin typeface="微軟正黑體" pitchFamily="34" charset="-120"/>
            <a:ea typeface="微軟正黑體" pitchFamily="34" charset="-120"/>
          </a:endParaRPr>
        </a:p>
      </dsp:txBody>
      <dsp:txXfrm>
        <a:off x="3243165" y="1191097"/>
        <a:ext cx="1288930" cy="247167"/>
      </dsp:txXfrm>
    </dsp:sp>
    <dsp:sp modelId="{13DC5B0F-FBA4-4D6E-B99E-C243AFEACEFD}">
      <dsp:nvSpPr>
        <dsp:cNvPr id="0" name=""/>
        <dsp:cNvSpPr/>
      </dsp:nvSpPr>
      <dsp:spPr>
        <a:xfrm>
          <a:off x="2956736" y="1784298"/>
          <a:ext cx="1432145" cy="74150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en-US" sz="1500" kern="1200" dirty="0" smtClean="0">
              <a:latin typeface="微軟正黑體" pitchFamily="34" charset="-120"/>
              <a:ea typeface="微軟正黑體" pitchFamily="34" charset="-120"/>
            </a:rPr>
            <a:t>CEH</a:t>
          </a:r>
          <a:r>
            <a:rPr lang="zh-Hant" sz="1500" kern="1200" dirty="0" smtClean="0">
              <a:latin typeface="微軟正黑體" pitchFamily="34" charset="-120"/>
              <a:ea typeface="微軟正黑體" pitchFamily="34" charset="-120"/>
            </a:rPr>
            <a:t>證照人員進行測試及簽署</a:t>
          </a:r>
          <a:endParaRPr lang="zh-Hant" altLang="en-US" sz="1500" kern="1200" dirty="0">
            <a:latin typeface="微軟正黑體" pitchFamily="34" charset="-120"/>
            <a:ea typeface="微軟正黑體" pitchFamily="34" charset="-120"/>
          </a:endParaRPr>
        </a:p>
      </dsp:txBody>
      <dsp:txXfrm>
        <a:off x="2956736" y="1784298"/>
        <a:ext cx="1432145" cy="741501"/>
      </dsp:txXfrm>
    </dsp:sp>
    <dsp:sp modelId="{7C4BC380-DE07-4B5B-A52E-B0A88138188D}">
      <dsp:nvSpPr>
        <dsp:cNvPr id="0" name=""/>
        <dsp:cNvSpPr/>
      </dsp:nvSpPr>
      <dsp:spPr>
        <a:xfrm>
          <a:off x="3243165" y="2361022"/>
          <a:ext cx="1288930" cy="247167"/>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zh-Hant" altLang="en-US" sz="1400" kern="1200" dirty="0" smtClean="0">
              <a:latin typeface="微軟正黑體" pitchFamily="34" charset="-120"/>
              <a:ea typeface="微軟正黑體" pitchFamily="34" charset="-120"/>
            </a:rPr>
            <a:t>簽字認證</a:t>
          </a:r>
          <a:endParaRPr lang="zh-Hant" altLang="en-US" sz="1400" kern="1200" dirty="0">
            <a:latin typeface="微軟正黑體" pitchFamily="34" charset="-120"/>
            <a:ea typeface="微軟正黑體" pitchFamily="34" charset="-120"/>
          </a:endParaRPr>
        </a:p>
      </dsp:txBody>
      <dsp:txXfrm>
        <a:off x="3243165" y="2361022"/>
        <a:ext cx="1288930" cy="247167"/>
      </dsp:txXfrm>
    </dsp:sp>
    <dsp:sp modelId="{01EC3C3D-ECD6-4333-A863-3F4E7FDA1812}">
      <dsp:nvSpPr>
        <dsp:cNvPr id="0" name=""/>
        <dsp:cNvSpPr/>
      </dsp:nvSpPr>
      <dsp:spPr>
        <a:xfrm>
          <a:off x="74645" y="2954223"/>
          <a:ext cx="1432145" cy="741501"/>
        </a:xfrm>
        <a:prstGeom prst="rect">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zh-Hant" sz="1500" b="1" kern="1200" dirty="0" smtClean="0">
              <a:latin typeface="微軟正黑體" pitchFamily="34" charset="-120"/>
              <a:ea typeface="微軟正黑體" pitchFamily="34" charset="-120"/>
            </a:rPr>
            <a:t>原始碼檢測結果</a:t>
          </a:r>
          <a:endParaRPr lang="zh-Hant" altLang="en-US" sz="1500" kern="1200" dirty="0">
            <a:latin typeface="微軟正黑體" pitchFamily="34" charset="-120"/>
            <a:ea typeface="微軟正黑體" pitchFamily="34" charset="-120"/>
          </a:endParaRPr>
        </a:p>
      </dsp:txBody>
      <dsp:txXfrm>
        <a:off x="74645" y="2954223"/>
        <a:ext cx="1432145" cy="741501"/>
      </dsp:txXfrm>
    </dsp:sp>
    <dsp:sp modelId="{B386DD86-A5A2-4BEF-ADF5-A6561830A72F}">
      <dsp:nvSpPr>
        <dsp:cNvPr id="0" name=""/>
        <dsp:cNvSpPr/>
      </dsp:nvSpPr>
      <dsp:spPr>
        <a:xfrm>
          <a:off x="361074" y="3530946"/>
          <a:ext cx="1288930" cy="247167"/>
        </a:xfrm>
        <a:prstGeom prst="rect">
          <a:avLst/>
        </a:prstGeom>
        <a:solidFill>
          <a:schemeClr val="lt1">
            <a:alpha val="90000"/>
            <a:hueOff val="0"/>
            <a:satOff val="0"/>
            <a:lumOff val="0"/>
            <a:alphaOff val="0"/>
          </a:schemeClr>
        </a:solidFill>
        <a:ln w="9525" cap="flat" cmpd="sng" algn="ctr">
          <a:solidFill>
            <a:schemeClr val="accent3">
              <a:hueOff val="2812566"/>
              <a:satOff val="-4220"/>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altLang="zh-Hant" sz="1400" kern="1200" dirty="0" smtClean="0">
              <a:latin typeface="微軟正黑體" pitchFamily="34" charset="-120"/>
              <a:ea typeface="微軟正黑體" pitchFamily="34" charset="-120"/>
            </a:rPr>
            <a:t>FORTIFY</a:t>
          </a:r>
          <a:endParaRPr lang="zh-Hant" altLang="en-US" sz="1400" kern="1200" dirty="0">
            <a:latin typeface="微軟正黑體" pitchFamily="34" charset="-120"/>
            <a:ea typeface="微軟正黑體" pitchFamily="34" charset="-120"/>
          </a:endParaRPr>
        </a:p>
      </dsp:txBody>
      <dsp:txXfrm>
        <a:off x="361074" y="3530946"/>
        <a:ext cx="1288930" cy="247167"/>
      </dsp:txXfrm>
    </dsp:sp>
    <dsp:sp modelId="{AF33CFC1-D17A-44A4-957B-2C3E466D75D3}">
      <dsp:nvSpPr>
        <dsp:cNvPr id="0" name=""/>
        <dsp:cNvSpPr/>
      </dsp:nvSpPr>
      <dsp:spPr>
        <a:xfrm>
          <a:off x="1996039" y="2954223"/>
          <a:ext cx="1432145" cy="741501"/>
        </a:xfrm>
        <a:prstGeom prst="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zh-Hant" sz="1500" b="1" kern="1200" dirty="0" smtClean="0">
              <a:latin typeface="微軟正黑體" pitchFamily="34" charset="-120"/>
              <a:ea typeface="微軟正黑體" pitchFamily="34" charset="-120"/>
            </a:rPr>
            <a:t>主機弱點掃描結果</a:t>
          </a:r>
          <a:endParaRPr lang="zh-Hant" sz="1500" b="1" kern="1200" dirty="0">
            <a:latin typeface="微軟正黑體" pitchFamily="34" charset="-120"/>
            <a:ea typeface="微軟正黑體" pitchFamily="34" charset="-120"/>
          </a:endParaRPr>
        </a:p>
      </dsp:txBody>
      <dsp:txXfrm>
        <a:off x="1996039" y="2954223"/>
        <a:ext cx="1432145" cy="741501"/>
      </dsp:txXfrm>
    </dsp:sp>
    <dsp:sp modelId="{85F8D0A8-9366-4EA5-A558-D0B0CFD5A783}">
      <dsp:nvSpPr>
        <dsp:cNvPr id="0" name=""/>
        <dsp:cNvSpPr/>
      </dsp:nvSpPr>
      <dsp:spPr>
        <a:xfrm>
          <a:off x="2282468" y="3530946"/>
          <a:ext cx="1288930" cy="247167"/>
        </a:xfrm>
        <a:prstGeom prst="rect">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altLang="zh-Hant" sz="1400" kern="1200" dirty="0" smtClean="0">
              <a:latin typeface="微軟正黑體" pitchFamily="34" charset="-120"/>
              <a:ea typeface="微軟正黑體" pitchFamily="34" charset="-120"/>
            </a:rPr>
            <a:t>Nessus</a:t>
          </a:r>
          <a:endParaRPr lang="zh-Hant" altLang="en-US" sz="1400" kern="1200" dirty="0">
            <a:latin typeface="微軟正黑體" pitchFamily="34" charset="-120"/>
            <a:ea typeface="微軟正黑體" pitchFamily="34" charset="-120"/>
          </a:endParaRPr>
        </a:p>
      </dsp:txBody>
      <dsp:txXfrm>
        <a:off x="2282468" y="3530946"/>
        <a:ext cx="1288930" cy="247167"/>
      </dsp:txXfrm>
    </dsp:sp>
    <dsp:sp modelId="{3BB7FFCE-7F09-4659-8F9B-F8E261441A1D}">
      <dsp:nvSpPr>
        <dsp:cNvPr id="0" name=""/>
        <dsp:cNvSpPr/>
      </dsp:nvSpPr>
      <dsp:spPr>
        <a:xfrm>
          <a:off x="3917432" y="2954223"/>
          <a:ext cx="1432145" cy="741501"/>
        </a:xfrm>
        <a:prstGeom prst="rect">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zh-Hant" sz="1500" b="1" kern="1200" dirty="0" smtClean="0">
              <a:latin typeface="微軟正黑體" pitchFamily="34" charset="-120"/>
              <a:ea typeface="微軟正黑體" pitchFamily="34" charset="-120"/>
            </a:rPr>
            <a:t>網站應用程式弱點掃描結果</a:t>
          </a:r>
          <a:endParaRPr lang="zh-Hant" sz="1500" b="1" kern="1200" dirty="0">
            <a:latin typeface="微軟正黑體" pitchFamily="34" charset="-120"/>
            <a:ea typeface="微軟正黑體" pitchFamily="34" charset="-120"/>
          </a:endParaRPr>
        </a:p>
      </dsp:txBody>
      <dsp:txXfrm>
        <a:off x="3917432" y="2954223"/>
        <a:ext cx="1432145" cy="741501"/>
      </dsp:txXfrm>
    </dsp:sp>
    <dsp:sp modelId="{97D2ED43-8B3A-4AD6-8F6F-730DE90F6B08}">
      <dsp:nvSpPr>
        <dsp:cNvPr id="0" name=""/>
        <dsp:cNvSpPr/>
      </dsp:nvSpPr>
      <dsp:spPr>
        <a:xfrm>
          <a:off x="4203862" y="3530946"/>
          <a:ext cx="1288930" cy="247167"/>
        </a:xfrm>
        <a:prstGeom prst="rect">
          <a:avLst/>
        </a:prstGeom>
        <a:solidFill>
          <a:schemeClr val="lt1">
            <a:alpha val="90000"/>
            <a:hueOff val="0"/>
            <a:satOff val="0"/>
            <a:lumOff val="0"/>
            <a:alphaOff val="0"/>
          </a:schemeClr>
        </a:solidFill>
        <a:ln w="9525" cap="flat" cmpd="sng" algn="ctr">
          <a:solidFill>
            <a:schemeClr val="accent3">
              <a:hueOff val="8437698"/>
              <a:satOff val="-12660"/>
              <a:lumOff val="-20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altLang="zh-Hant" sz="1400" kern="1200" dirty="0" err="1" smtClean="0">
              <a:latin typeface="微軟正黑體" pitchFamily="34" charset="-120"/>
              <a:ea typeface="微軟正黑體" pitchFamily="34" charset="-120"/>
            </a:rPr>
            <a:t>Nikto</a:t>
          </a:r>
          <a:endParaRPr lang="zh-Hant" altLang="en-US" sz="1400" kern="1200" dirty="0">
            <a:latin typeface="微軟正黑體" pitchFamily="34" charset="-120"/>
            <a:ea typeface="微軟正黑體" pitchFamily="34" charset="-120"/>
          </a:endParaRPr>
        </a:p>
      </dsp:txBody>
      <dsp:txXfrm>
        <a:off x="4203862" y="3530946"/>
        <a:ext cx="1288930" cy="247167"/>
      </dsp:txXfrm>
    </dsp:sp>
    <dsp:sp modelId="{C5A872F7-2623-4E03-A889-F0943B4590D0}">
      <dsp:nvSpPr>
        <dsp:cNvPr id="0" name=""/>
        <dsp:cNvSpPr/>
      </dsp:nvSpPr>
      <dsp:spPr>
        <a:xfrm>
          <a:off x="5838826" y="2954223"/>
          <a:ext cx="1432145" cy="741501"/>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104634" numCol="1" spcCol="1270" anchor="ctr" anchorCtr="0">
          <a:noAutofit/>
        </a:bodyPr>
        <a:lstStyle/>
        <a:p>
          <a:pPr lvl="0" algn="ctr" defTabSz="666750">
            <a:lnSpc>
              <a:spcPct val="90000"/>
            </a:lnSpc>
            <a:spcBef>
              <a:spcPct val="0"/>
            </a:spcBef>
            <a:spcAft>
              <a:spcPct val="35000"/>
            </a:spcAft>
          </a:pPr>
          <a:r>
            <a:rPr lang="zh-Hant" sz="1500" b="1" kern="1200" dirty="0" smtClean="0">
              <a:latin typeface="微軟正黑體" pitchFamily="34" charset="-120"/>
              <a:ea typeface="微軟正黑體" pitchFamily="34" charset="-120"/>
            </a:rPr>
            <a:t>病毒及測試程式偵測結果</a:t>
          </a:r>
          <a:endParaRPr lang="zh-Hant" sz="1500" b="1" kern="1200" dirty="0">
            <a:latin typeface="微軟正黑體" pitchFamily="34" charset="-120"/>
            <a:ea typeface="微軟正黑體" pitchFamily="34" charset="-120"/>
          </a:endParaRPr>
        </a:p>
      </dsp:txBody>
      <dsp:txXfrm>
        <a:off x="5838826" y="2954223"/>
        <a:ext cx="1432145" cy="741501"/>
      </dsp:txXfrm>
    </dsp:sp>
    <dsp:sp modelId="{F7650428-710E-4389-BF14-1FCF38D8E5E1}">
      <dsp:nvSpPr>
        <dsp:cNvPr id="0" name=""/>
        <dsp:cNvSpPr/>
      </dsp:nvSpPr>
      <dsp:spPr>
        <a:xfrm>
          <a:off x="6125255" y="3530946"/>
          <a:ext cx="1288930" cy="247167"/>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altLang="zh-Hant" sz="1400" kern="1200" dirty="0" smtClean="0">
              <a:latin typeface="微軟正黑體" pitchFamily="34" charset="-120"/>
              <a:ea typeface="微軟正黑體" pitchFamily="34" charset="-120"/>
            </a:rPr>
            <a:t>MBSA</a:t>
          </a:r>
          <a:endParaRPr lang="zh-Hant" altLang="en-US" sz="1400" kern="1200" dirty="0">
            <a:latin typeface="微軟正黑體" pitchFamily="34" charset="-120"/>
            <a:ea typeface="微軟正黑體" pitchFamily="34" charset="-120"/>
          </a:endParaRPr>
        </a:p>
      </dsp:txBody>
      <dsp:txXfrm>
        <a:off x="6125255" y="3530946"/>
        <a:ext cx="1288930" cy="247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EBDF-A301-4865-BA5D-FD13508D62D4}">
      <dsp:nvSpPr>
        <dsp:cNvPr id="0" name=""/>
        <dsp:cNvSpPr/>
      </dsp:nvSpPr>
      <dsp:spPr>
        <a:xfrm rot="5400000">
          <a:off x="-200206" y="205264"/>
          <a:ext cx="1334712" cy="934298"/>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solidFill>
                <a:schemeClr val="tx1"/>
              </a:solidFill>
              <a:latin typeface="華康粗黑體" pitchFamily="49" charset="-120"/>
              <a:ea typeface="華康粗黑體" pitchFamily="49" charset="-120"/>
            </a:rPr>
            <a:t>一</a:t>
          </a:r>
          <a:endParaRPr lang="zh-TW" altLang="en-US" sz="2400" kern="1200" dirty="0">
            <a:solidFill>
              <a:schemeClr val="tx1"/>
            </a:solidFill>
            <a:latin typeface="華康粗黑體" pitchFamily="49" charset="-120"/>
            <a:ea typeface="華康粗黑體" pitchFamily="49" charset="-120"/>
          </a:endParaRPr>
        </a:p>
      </dsp:txBody>
      <dsp:txXfrm rot="-5400000">
        <a:off x="1" y="472206"/>
        <a:ext cx="934298" cy="400414"/>
      </dsp:txXfrm>
    </dsp:sp>
    <dsp:sp modelId="{FCBB2B6B-1031-437E-AF8D-22014D7E3BD3}">
      <dsp:nvSpPr>
        <dsp:cNvPr id="0" name=""/>
        <dsp:cNvSpPr/>
      </dsp:nvSpPr>
      <dsp:spPr>
        <a:xfrm rot="5400000">
          <a:off x="4173827" y="-3234471"/>
          <a:ext cx="867562" cy="734662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itchFamily="34" charset="-120"/>
              <a:ea typeface="微軟正黑體" pitchFamily="34" charset="-120"/>
            </a:rPr>
            <a:t>桃園市政府水務局掌管全市河川水系，及河岸堤防、水門、抽水站等水利設施，每當豪大雨、颱風發生，即需成立防災應變小組，針對全市的水患及土石流災情進行掌握，瞭解各地與災害受損情形並進行防救災資源的調度處理</a:t>
          </a:r>
          <a:endParaRPr lang="zh-TW" altLang="en-US" sz="1600" kern="1200" dirty="0"/>
        </a:p>
      </dsp:txBody>
      <dsp:txXfrm rot="-5400000">
        <a:off x="934298" y="47409"/>
        <a:ext cx="7304270" cy="782860"/>
      </dsp:txXfrm>
    </dsp:sp>
    <dsp:sp modelId="{8D743842-EEF5-49D2-903A-9BABBA0B6D49}">
      <dsp:nvSpPr>
        <dsp:cNvPr id="0" name=""/>
        <dsp:cNvSpPr/>
      </dsp:nvSpPr>
      <dsp:spPr>
        <a:xfrm rot="5400000">
          <a:off x="-200206" y="1394428"/>
          <a:ext cx="1334712" cy="934298"/>
        </a:xfrm>
        <a:prstGeom prst="chevron">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solidFill>
                <a:schemeClr val="tx1"/>
              </a:solidFill>
              <a:latin typeface="華康粗黑體" pitchFamily="49" charset="-120"/>
              <a:ea typeface="華康粗黑體" pitchFamily="49" charset="-120"/>
            </a:rPr>
            <a:t>二</a:t>
          </a:r>
          <a:endParaRPr lang="zh-TW" altLang="en-US" sz="2400" kern="1200" dirty="0">
            <a:solidFill>
              <a:schemeClr val="tx1"/>
            </a:solidFill>
            <a:latin typeface="華康粗黑體" pitchFamily="49" charset="-120"/>
            <a:ea typeface="華康粗黑體" pitchFamily="49" charset="-120"/>
          </a:endParaRPr>
        </a:p>
      </dsp:txBody>
      <dsp:txXfrm rot="-5400000">
        <a:off x="1" y="1661370"/>
        <a:ext cx="934298" cy="400414"/>
      </dsp:txXfrm>
    </dsp:sp>
    <dsp:sp modelId="{EC493CB5-2270-415A-95F0-0D65121E7AD9}">
      <dsp:nvSpPr>
        <dsp:cNvPr id="0" name=""/>
        <dsp:cNvSpPr/>
      </dsp:nvSpPr>
      <dsp:spPr>
        <a:xfrm rot="5400000">
          <a:off x="4173827" y="-2045307"/>
          <a:ext cx="867562" cy="7346621"/>
        </a:xfrm>
        <a:prstGeom prst="round2SameRect">
          <a:avLst/>
        </a:prstGeom>
        <a:solidFill>
          <a:schemeClr val="lt1">
            <a:alpha val="90000"/>
            <a:hueOff val="0"/>
            <a:satOff val="0"/>
            <a:lumOff val="0"/>
            <a:alphaOff val="0"/>
          </a:schemeClr>
        </a:soli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itchFamily="34" charset="-120"/>
              <a:ea typeface="微軟正黑體" pitchFamily="34" charset="-120"/>
            </a:rPr>
            <a:t>本計畫依據桃園市層級災害應變決策資訊需求，規劃建置水情中心，整合現有各單位相關資源，提供災情彙整研判、救災派遣、資源調度，警戒通報等防救災應變之重要平台</a:t>
          </a:r>
          <a:endParaRPr lang="zh-TW" altLang="en-US" sz="1600" kern="1200" dirty="0"/>
        </a:p>
      </dsp:txBody>
      <dsp:txXfrm rot="-5400000">
        <a:off x="934298" y="1236573"/>
        <a:ext cx="7304270" cy="782860"/>
      </dsp:txXfrm>
    </dsp:sp>
    <dsp:sp modelId="{73161C45-D899-4329-A764-4B5A2D7E2E57}">
      <dsp:nvSpPr>
        <dsp:cNvPr id="0" name=""/>
        <dsp:cNvSpPr/>
      </dsp:nvSpPr>
      <dsp:spPr>
        <a:xfrm rot="5400000">
          <a:off x="-200206" y="2583592"/>
          <a:ext cx="1334712" cy="934298"/>
        </a:xfrm>
        <a:prstGeom prst="chevron">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solidFill>
                <a:schemeClr val="tx1"/>
              </a:solidFill>
              <a:latin typeface="華康粗黑體" pitchFamily="49" charset="-120"/>
              <a:ea typeface="華康粗黑體" pitchFamily="49" charset="-120"/>
            </a:rPr>
            <a:t>三</a:t>
          </a:r>
          <a:endParaRPr lang="zh-TW" altLang="en-US" sz="2400" kern="1200" dirty="0">
            <a:solidFill>
              <a:schemeClr val="tx1"/>
            </a:solidFill>
            <a:latin typeface="華康粗黑體" pitchFamily="49" charset="-120"/>
            <a:ea typeface="華康粗黑體" pitchFamily="49" charset="-120"/>
          </a:endParaRPr>
        </a:p>
      </dsp:txBody>
      <dsp:txXfrm rot="-5400000">
        <a:off x="1" y="2850534"/>
        <a:ext cx="934298" cy="400414"/>
      </dsp:txXfrm>
    </dsp:sp>
    <dsp:sp modelId="{E6741FDA-6B79-43BF-B430-9C7B60E0C4A9}">
      <dsp:nvSpPr>
        <dsp:cNvPr id="0" name=""/>
        <dsp:cNvSpPr/>
      </dsp:nvSpPr>
      <dsp:spPr>
        <a:xfrm rot="5400000">
          <a:off x="4173827" y="-856143"/>
          <a:ext cx="867562" cy="7346621"/>
        </a:xfrm>
        <a:prstGeom prst="round2SameRect">
          <a:avLst/>
        </a:prstGeom>
        <a:solidFill>
          <a:schemeClr val="lt1">
            <a:alpha val="90000"/>
            <a:hueOff val="0"/>
            <a:satOff val="0"/>
            <a:lumOff val="0"/>
            <a:alphaOff val="0"/>
          </a:schemeClr>
        </a:soli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itchFamily="34" charset="-120"/>
              <a:ea typeface="微軟正黑體" pitchFamily="34" charset="-120"/>
            </a:rPr>
            <a:t>本計畫透過水情資訊系統、防災整備系統、災害應變系統及主管資訊展示平台協助桃園市政府水務局掌握不同階段之資訊並進行防災應變相關決策</a:t>
          </a:r>
          <a:endParaRPr lang="zh-TW" altLang="en-US" sz="1600" kern="1200" dirty="0"/>
        </a:p>
      </dsp:txBody>
      <dsp:txXfrm rot="-5400000">
        <a:off x="934298" y="2425737"/>
        <a:ext cx="7304270" cy="782860"/>
      </dsp:txXfrm>
    </dsp:sp>
    <dsp:sp modelId="{619C6640-EAE2-4A8A-AAE8-2403BDC7E68A}">
      <dsp:nvSpPr>
        <dsp:cNvPr id="0" name=""/>
        <dsp:cNvSpPr/>
      </dsp:nvSpPr>
      <dsp:spPr>
        <a:xfrm rot="5400000">
          <a:off x="-200206" y="3772756"/>
          <a:ext cx="1334712" cy="934298"/>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solidFill>
                <a:schemeClr val="tx1"/>
              </a:solidFill>
              <a:latin typeface="華康粗黑體" pitchFamily="49" charset="-120"/>
              <a:ea typeface="華康粗黑體" pitchFamily="49" charset="-120"/>
            </a:rPr>
            <a:t>四</a:t>
          </a:r>
          <a:endParaRPr lang="zh-TW" altLang="en-US" sz="2400" kern="1200" dirty="0">
            <a:solidFill>
              <a:schemeClr val="tx1"/>
            </a:solidFill>
            <a:latin typeface="華康粗黑體" pitchFamily="49" charset="-120"/>
            <a:ea typeface="華康粗黑體" pitchFamily="49" charset="-120"/>
          </a:endParaRPr>
        </a:p>
      </dsp:txBody>
      <dsp:txXfrm rot="-5400000">
        <a:off x="1" y="4039698"/>
        <a:ext cx="934298" cy="400414"/>
      </dsp:txXfrm>
    </dsp:sp>
    <dsp:sp modelId="{C7A7D447-6DB4-48BF-A388-B5CF6F5FF967}">
      <dsp:nvSpPr>
        <dsp:cNvPr id="0" name=""/>
        <dsp:cNvSpPr/>
      </dsp:nvSpPr>
      <dsp:spPr>
        <a:xfrm rot="5400000">
          <a:off x="4173827" y="333020"/>
          <a:ext cx="867562" cy="7346621"/>
        </a:xfrm>
        <a:prstGeom prst="round2Same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b="1" kern="1200" dirty="0" smtClean="0">
              <a:latin typeface="微軟正黑體" pitchFamily="34" charset="-120"/>
              <a:ea typeface="微軟正黑體" pitchFamily="34" charset="-120"/>
            </a:rPr>
            <a:t>本計畫建置水位及雨量偵測點之建置，取得即時區域排水、野溪水位資訊，以及地區雨量資訊，作為防災監測預警之利器</a:t>
          </a:r>
          <a:endParaRPr lang="zh-TW" altLang="en-US" sz="1600" b="1" kern="1200" dirty="0">
            <a:latin typeface="微軟正黑體" pitchFamily="34" charset="-120"/>
            <a:ea typeface="微軟正黑體" pitchFamily="34" charset="-120"/>
          </a:endParaRPr>
        </a:p>
      </dsp:txBody>
      <dsp:txXfrm rot="-5400000">
        <a:off x="934298" y="3614901"/>
        <a:ext cx="7304270" cy="782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AA982-9BFF-4EB3-9E14-7BECC924E2FB}">
      <dsp:nvSpPr>
        <dsp:cNvPr id="0" name=""/>
        <dsp:cNvSpPr/>
      </dsp:nvSpPr>
      <dsp:spPr>
        <a:xfrm rot="5400000">
          <a:off x="5290183" y="-2222377"/>
          <a:ext cx="681685" cy="5299788"/>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本計畫將本團隊開發防災應變系統十年以上之經驗，並獲得相關防災競賽得獎殊榮。</a:t>
          </a:r>
          <a:endParaRPr lang="zh-TW" altLang="zh-TW" sz="1200" kern="1200" dirty="0">
            <a:effectLst/>
          </a:endParaRPr>
        </a:p>
      </dsp:txBody>
      <dsp:txXfrm rot="-5400000">
        <a:off x="2981132" y="119951"/>
        <a:ext cx="5266511" cy="615131"/>
      </dsp:txXfrm>
    </dsp:sp>
    <dsp:sp modelId="{8EE0AACA-6184-449B-96F4-FF0621B9CB6C}">
      <dsp:nvSpPr>
        <dsp:cNvPr id="0" name=""/>
        <dsp:cNvSpPr/>
      </dsp:nvSpPr>
      <dsp:spPr>
        <a:xfrm>
          <a:off x="0" y="1463"/>
          <a:ext cx="2981131" cy="852106"/>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dirty="0" smtClean="0"/>
            <a:t>本團隊已有相當充分防災應變系統之經驗</a:t>
          </a:r>
          <a:endParaRPr lang="zh-TW" altLang="en-US" sz="1600" kern="1200" dirty="0"/>
        </a:p>
      </dsp:txBody>
      <dsp:txXfrm>
        <a:off x="41596" y="43059"/>
        <a:ext cx="2897939" cy="768914"/>
      </dsp:txXfrm>
    </dsp:sp>
    <dsp:sp modelId="{3D2134E9-338C-41ED-8EF9-C8554A662B58}">
      <dsp:nvSpPr>
        <dsp:cNvPr id="0" name=""/>
        <dsp:cNvSpPr/>
      </dsp:nvSpPr>
      <dsp:spPr>
        <a:xfrm rot="5400000">
          <a:off x="5290183" y="-1327665"/>
          <a:ext cx="681685" cy="5299788"/>
        </a:xfrm>
        <a:prstGeom prst="round2SameRect">
          <a:avLst/>
        </a:prstGeom>
        <a:solidFill>
          <a:schemeClr val="accent4">
            <a:tint val="40000"/>
            <a:alpha val="90000"/>
            <a:hueOff val="-789142"/>
            <a:satOff val="4431"/>
            <a:lumOff val="282"/>
            <a:alphaOff val="0"/>
          </a:schemeClr>
        </a:solidFill>
        <a:ln w="9525" cap="flat" cmpd="sng" algn="ctr">
          <a:solidFill>
            <a:schemeClr val="accent4">
              <a:tint val="40000"/>
              <a:alpha val="90000"/>
              <a:hueOff val="-789142"/>
              <a:satOff val="4431"/>
              <a:lumOff val="28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採用最新響應式網頁設計，圖台以</a:t>
          </a:r>
          <a:r>
            <a:rPr lang="en-US" altLang="zh-TW" sz="1200" kern="1200" smtClean="0">
              <a:effectLst/>
            </a:rPr>
            <a:t>HTML5</a:t>
          </a:r>
          <a:r>
            <a:rPr lang="zh-TW" altLang="zh-TW" sz="1200" kern="1200" smtClean="0">
              <a:effectLst/>
            </a:rPr>
            <a:t>技術開發，將能讓使用者能於各種裝置登入與查詢各項功能。</a:t>
          </a:r>
          <a:endParaRPr lang="zh-TW" altLang="zh-TW" sz="1200" kern="1200" dirty="0">
            <a:effectLst/>
          </a:endParaRPr>
        </a:p>
      </dsp:txBody>
      <dsp:txXfrm rot="-5400000">
        <a:off x="2981132" y="1014663"/>
        <a:ext cx="5266511" cy="615131"/>
      </dsp:txXfrm>
    </dsp:sp>
    <dsp:sp modelId="{D1386D89-A9AF-49C4-8F7C-8928BCE3785E}">
      <dsp:nvSpPr>
        <dsp:cNvPr id="0" name=""/>
        <dsp:cNvSpPr/>
      </dsp:nvSpPr>
      <dsp:spPr>
        <a:xfrm>
          <a:off x="0" y="896175"/>
          <a:ext cx="2981131" cy="852106"/>
        </a:xfrm>
        <a:prstGeom prst="roundRect">
          <a:avLst/>
        </a:prstGeom>
        <a:gradFill rotWithShape="0">
          <a:gsLst>
            <a:gs pos="0">
              <a:schemeClr val="accent4">
                <a:hueOff val="-892954"/>
                <a:satOff val="5380"/>
                <a:lumOff val="431"/>
                <a:alphaOff val="0"/>
                <a:shade val="51000"/>
                <a:satMod val="130000"/>
              </a:schemeClr>
            </a:gs>
            <a:gs pos="80000">
              <a:schemeClr val="accent4">
                <a:hueOff val="-892954"/>
                <a:satOff val="5380"/>
                <a:lumOff val="431"/>
                <a:alphaOff val="0"/>
                <a:shade val="93000"/>
                <a:satMod val="130000"/>
              </a:schemeClr>
            </a:gs>
            <a:gs pos="100000">
              <a:schemeClr val="accent4">
                <a:hueOff val="-892954"/>
                <a:satOff val="5380"/>
                <a:lumOff val="43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smtClean="0"/>
            <a:t>系統可透過各項平板、手機進行各項工作</a:t>
          </a:r>
          <a:endParaRPr lang="zh-TW" altLang="zh-TW" sz="1600" b="1" kern="1200" dirty="0"/>
        </a:p>
      </dsp:txBody>
      <dsp:txXfrm>
        <a:off x="41596" y="937771"/>
        <a:ext cx="2897939" cy="768914"/>
      </dsp:txXfrm>
    </dsp:sp>
    <dsp:sp modelId="{8CC45E37-FD95-4278-8621-A6629522CD97}">
      <dsp:nvSpPr>
        <dsp:cNvPr id="0" name=""/>
        <dsp:cNvSpPr/>
      </dsp:nvSpPr>
      <dsp:spPr>
        <a:xfrm rot="5400000">
          <a:off x="5290183" y="-432954"/>
          <a:ext cx="681685" cy="5299788"/>
        </a:xfrm>
        <a:prstGeom prst="round2SameRect">
          <a:avLst/>
        </a:prstGeom>
        <a:solidFill>
          <a:schemeClr val="accent4">
            <a:tint val="40000"/>
            <a:alpha val="90000"/>
            <a:hueOff val="-1578284"/>
            <a:satOff val="8863"/>
            <a:lumOff val="563"/>
            <a:alphaOff val="0"/>
          </a:schemeClr>
        </a:solidFill>
        <a:ln w="9525" cap="flat" cmpd="sng" algn="ctr">
          <a:solidFill>
            <a:schemeClr val="accent4">
              <a:tint val="40000"/>
              <a:alpha val="90000"/>
              <a:hueOff val="-1578284"/>
              <a:satOff val="8863"/>
              <a:lumOff val="56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搭配最新網頁快取技術，此快取技術是將動態網頁轉成靜態網頁，可能同一時間大量使用者讀取而不必導致系統停擺，可大幅提昇目前之系統處理效能。</a:t>
          </a:r>
          <a:endParaRPr lang="zh-TW" altLang="zh-TW" sz="1200" kern="1200" dirty="0">
            <a:effectLst/>
          </a:endParaRPr>
        </a:p>
      </dsp:txBody>
      <dsp:txXfrm rot="-5400000">
        <a:off x="2981132" y="1909374"/>
        <a:ext cx="5266511" cy="615131"/>
      </dsp:txXfrm>
    </dsp:sp>
    <dsp:sp modelId="{DC84C7E9-EA80-4197-AD0C-D40A49FDF46A}">
      <dsp:nvSpPr>
        <dsp:cNvPr id="0" name=""/>
        <dsp:cNvSpPr/>
      </dsp:nvSpPr>
      <dsp:spPr>
        <a:xfrm>
          <a:off x="0" y="1790886"/>
          <a:ext cx="2981131" cy="852106"/>
        </a:xfrm>
        <a:prstGeom prst="roundRect">
          <a:avLst/>
        </a:prstGeom>
        <a:gradFill rotWithShape="0">
          <a:gsLst>
            <a:gs pos="0">
              <a:schemeClr val="accent4">
                <a:hueOff val="-1785908"/>
                <a:satOff val="10760"/>
                <a:lumOff val="862"/>
                <a:alphaOff val="0"/>
                <a:shade val="51000"/>
                <a:satMod val="130000"/>
              </a:schemeClr>
            </a:gs>
            <a:gs pos="80000">
              <a:schemeClr val="accent4">
                <a:hueOff val="-1785908"/>
                <a:satOff val="10760"/>
                <a:lumOff val="862"/>
                <a:alphaOff val="0"/>
                <a:shade val="93000"/>
                <a:satMod val="130000"/>
              </a:schemeClr>
            </a:gs>
            <a:gs pos="100000">
              <a:schemeClr val="accent4">
                <a:hueOff val="-1785908"/>
                <a:satOff val="10760"/>
                <a:lumOff val="8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smtClean="0"/>
            <a:t>系統效能大幅提昇</a:t>
          </a:r>
          <a:endParaRPr lang="zh-TW" altLang="zh-TW" sz="1600" b="1" kern="1200" dirty="0"/>
        </a:p>
      </dsp:txBody>
      <dsp:txXfrm>
        <a:off x="41596" y="1832482"/>
        <a:ext cx="2897939" cy="768914"/>
      </dsp:txXfrm>
    </dsp:sp>
    <dsp:sp modelId="{49E9F867-4A92-497D-8CE6-DE061745E3C8}">
      <dsp:nvSpPr>
        <dsp:cNvPr id="0" name=""/>
        <dsp:cNvSpPr/>
      </dsp:nvSpPr>
      <dsp:spPr>
        <a:xfrm rot="5400000">
          <a:off x="5290183" y="461757"/>
          <a:ext cx="681685" cy="5299788"/>
        </a:xfrm>
        <a:prstGeom prst="round2SameRect">
          <a:avLst/>
        </a:prstGeom>
        <a:solidFill>
          <a:schemeClr val="accent4">
            <a:tint val="40000"/>
            <a:alpha val="90000"/>
            <a:hueOff val="-2367426"/>
            <a:satOff val="13294"/>
            <a:lumOff val="845"/>
            <a:alphaOff val="0"/>
          </a:schemeClr>
        </a:solidFill>
        <a:ln w="9525" cap="flat" cmpd="sng" algn="ctr">
          <a:solidFill>
            <a:schemeClr val="accent4">
              <a:tint val="40000"/>
              <a:alpha val="90000"/>
              <a:hueOff val="-2367426"/>
              <a:satOff val="13294"/>
              <a:lumOff val="8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系統將結合</a:t>
          </a:r>
          <a:r>
            <a:rPr lang="en-US" altLang="zh-TW" sz="1200" kern="1200" smtClean="0">
              <a:effectLst/>
            </a:rPr>
            <a:t>HTML5</a:t>
          </a:r>
          <a:r>
            <a:rPr lang="zh-TW" altLang="zh-TW" sz="1200" kern="1200" smtClean="0">
              <a:effectLst/>
            </a:rPr>
            <a:t>圖台、統計圖、</a:t>
          </a:r>
          <a:r>
            <a:rPr lang="en-US" altLang="zh-TW" sz="1200" kern="1200" smtClean="0">
              <a:effectLst/>
            </a:rPr>
            <a:t>Android/iPhone</a:t>
          </a:r>
          <a:r>
            <a:rPr lang="zh-TW" altLang="zh-TW" sz="1200" kern="1200" smtClean="0">
              <a:effectLst/>
            </a:rPr>
            <a:t>、整合簡訊即時通報機制皆屬自行開發，其中</a:t>
          </a:r>
          <a:r>
            <a:rPr lang="en-US" altLang="zh-TW" sz="1200" kern="1200" smtClean="0">
              <a:effectLst/>
            </a:rPr>
            <a:t>HTML5</a:t>
          </a:r>
          <a:r>
            <a:rPr lang="zh-TW" altLang="zh-TW" sz="1200" kern="1200" smtClean="0">
              <a:effectLst/>
            </a:rPr>
            <a:t>圖台有</a:t>
          </a:r>
          <a:r>
            <a:rPr lang="en-US" altLang="zh-TW" sz="1200" kern="1200" smtClean="0">
              <a:effectLst/>
            </a:rPr>
            <a:t>6</a:t>
          </a:r>
          <a:r>
            <a:rPr lang="zh-TW" altLang="zh-TW" sz="1200" kern="1200" smtClean="0">
              <a:effectLst/>
            </a:rPr>
            <a:t>項專利，可讓水務局達到高度客製化系統開發，不必受到軟體版權問題影響。</a:t>
          </a:r>
          <a:endParaRPr lang="zh-TW" altLang="zh-TW" sz="1200" kern="1200" dirty="0">
            <a:effectLst/>
          </a:endParaRPr>
        </a:p>
      </dsp:txBody>
      <dsp:txXfrm rot="-5400000">
        <a:off x="2981132" y="2804086"/>
        <a:ext cx="5266511" cy="615131"/>
      </dsp:txXfrm>
    </dsp:sp>
    <dsp:sp modelId="{E0C3A53D-7A1F-42E4-AA22-DECED3D2F335}">
      <dsp:nvSpPr>
        <dsp:cNvPr id="0" name=""/>
        <dsp:cNvSpPr/>
      </dsp:nvSpPr>
      <dsp:spPr>
        <a:xfrm>
          <a:off x="0" y="2685598"/>
          <a:ext cx="2981131" cy="852106"/>
        </a:xfrm>
        <a:prstGeom prst="roundRect">
          <a:avLst/>
        </a:prstGeom>
        <a:gradFill rotWithShape="0">
          <a:gsLst>
            <a:gs pos="0">
              <a:schemeClr val="accent4">
                <a:hueOff val="-2678862"/>
                <a:satOff val="16139"/>
                <a:lumOff val="1294"/>
                <a:alphaOff val="0"/>
                <a:shade val="51000"/>
                <a:satMod val="130000"/>
              </a:schemeClr>
            </a:gs>
            <a:gs pos="80000">
              <a:schemeClr val="accent4">
                <a:hueOff val="-2678862"/>
                <a:satOff val="16139"/>
                <a:lumOff val="1294"/>
                <a:alphaOff val="0"/>
                <a:shade val="93000"/>
                <a:satMod val="130000"/>
              </a:schemeClr>
            </a:gs>
            <a:gs pos="100000">
              <a:schemeClr val="accent4">
                <a:hueOff val="-2678862"/>
                <a:satOff val="16139"/>
                <a:lumOff val="12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smtClean="0"/>
            <a:t>充分整合決策支援、地理資訊、統計圖表之高互動性管理平台</a:t>
          </a:r>
          <a:endParaRPr lang="zh-TW" altLang="zh-TW" sz="1600" b="1" kern="1200" dirty="0"/>
        </a:p>
      </dsp:txBody>
      <dsp:txXfrm>
        <a:off x="41596" y="2727194"/>
        <a:ext cx="2897939" cy="768914"/>
      </dsp:txXfrm>
    </dsp:sp>
    <dsp:sp modelId="{8435B12B-906F-4074-8DB2-68ACD362FFB1}">
      <dsp:nvSpPr>
        <dsp:cNvPr id="0" name=""/>
        <dsp:cNvSpPr/>
      </dsp:nvSpPr>
      <dsp:spPr>
        <a:xfrm rot="5400000">
          <a:off x="5290183" y="1356469"/>
          <a:ext cx="681685" cy="5299788"/>
        </a:xfrm>
        <a:prstGeom prst="round2SameRect">
          <a:avLst/>
        </a:prstGeom>
        <a:solidFill>
          <a:schemeClr val="accent4">
            <a:tint val="40000"/>
            <a:alpha val="90000"/>
            <a:hueOff val="-3156568"/>
            <a:satOff val="17726"/>
            <a:lumOff val="1126"/>
            <a:alphaOff val="0"/>
          </a:schemeClr>
        </a:solidFill>
        <a:ln w="9525" cap="flat" cmpd="sng" algn="ctr">
          <a:solidFill>
            <a:schemeClr val="accent4">
              <a:tint val="40000"/>
              <a:alpha val="90000"/>
              <a:hueOff val="-3156568"/>
              <a:satOff val="17726"/>
              <a:lumOff val="112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本系統所規劃之資料庫與圖台架構未來可充分整合外單位之即時資料，透過</a:t>
          </a:r>
          <a:r>
            <a:rPr lang="en-US" altLang="zh-TW" sz="1200" kern="1200" smtClean="0">
              <a:effectLst/>
            </a:rPr>
            <a:t>HTML5</a:t>
          </a:r>
          <a:r>
            <a:rPr lang="zh-TW" altLang="zh-TW" sz="1200" kern="1200" smtClean="0">
              <a:effectLst/>
            </a:rPr>
            <a:t>圖台展示目前各項災情於圖台上，可供決策者進行預警、監控、通報與訊息彙整多項任務。</a:t>
          </a:r>
          <a:endParaRPr lang="zh-TW" altLang="zh-TW" sz="1200" kern="1200" dirty="0">
            <a:effectLst/>
          </a:endParaRPr>
        </a:p>
      </dsp:txBody>
      <dsp:txXfrm rot="-5400000">
        <a:off x="2981132" y="3698798"/>
        <a:ext cx="5266511" cy="615131"/>
      </dsp:txXfrm>
    </dsp:sp>
    <dsp:sp modelId="{9FF69C0D-E421-4F19-A2AE-70E650546A42}">
      <dsp:nvSpPr>
        <dsp:cNvPr id="0" name=""/>
        <dsp:cNvSpPr/>
      </dsp:nvSpPr>
      <dsp:spPr>
        <a:xfrm>
          <a:off x="0" y="3580310"/>
          <a:ext cx="2981131" cy="852106"/>
        </a:xfrm>
        <a:prstGeom prst="roundRect">
          <a:avLst/>
        </a:prstGeom>
        <a:gradFill rotWithShape="0">
          <a:gsLst>
            <a:gs pos="0">
              <a:schemeClr val="accent4">
                <a:hueOff val="-3571816"/>
                <a:satOff val="21519"/>
                <a:lumOff val="1725"/>
                <a:alphaOff val="0"/>
                <a:shade val="51000"/>
                <a:satMod val="130000"/>
              </a:schemeClr>
            </a:gs>
            <a:gs pos="80000">
              <a:schemeClr val="accent4">
                <a:hueOff val="-3571816"/>
                <a:satOff val="21519"/>
                <a:lumOff val="1725"/>
                <a:alphaOff val="0"/>
                <a:shade val="93000"/>
                <a:satMod val="130000"/>
              </a:schemeClr>
            </a:gs>
            <a:gs pos="100000">
              <a:schemeClr val="accent4">
                <a:hueOff val="-3571816"/>
                <a:satOff val="21519"/>
                <a:lumOff val="172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smtClean="0"/>
            <a:t>可結合跨單位異質資料至本系統中</a:t>
          </a:r>
          <a:endParaRPr lang="zh-TW" altLang="zh-TW" sz="1600" b="1" kern="1200" dirty="0"/>
        </a:p>
      </dsp:txBody>
      <dsp:txXfrm>
        <a:off x="41596" y="3621906"/>
        <a:ext cx="2897939" cy="768914"/>
      </dsp:txXfrm>
    </dsp:sp>
    <dsp:sp modelId="{D508CCA3-F5C5-4CFA-82DA-A4128FFEE676}">
      <dsp:nvSpPr>
        <dsp:cNvPr id="0" name=""/>
        <dsp:cNvSpPr/>
      </dsp:nvSpPr>
      <dsp:spPr>
        <a:xfrm rot="5400000">
          <a:off x="5290183" y="2251180"/>
          <a:ext cx="681685" cy="5299788"/>
        </a:xfrm>
        <a:prstGeom prst="round2SameRect">
          <a:avLst/>
        </a:prstGeom>
        <a:solidFill>
          <a:schemeClr val="accent4">
            <a:tint val="40000"/>
            <a:alpha val="90000"/>
            <a:hueOff val="-3945710"/>
            <a:satOff val="22157"/>
            <a:lumOff val="1408"/>
            <a:alphaOff val="0"/>
          </a:schemeClr>
        </a:solidFill>
        <a:ln w="9525" cap="flat" cmpd="sng" algn="ctr">
          <a:solidFill>
            <a:schemeClr val="accent4">
              <a:tint val="40000"/>
              <a:alpha val="90000"/>
              <a:hueOff val="-3945710"/>
              <a:satOff val="22157"/>
              <a:lumOff val="140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zh-TW" sz="1200" kern="1200" smtClean="0">
              <a:effectLst/>
            </a:rPr>
            <a:t>本計畫將提供颱風期間</a:t>
          </a:r>
          <a:r>
            <a:rPr lang="en-US" altLang="zh-TW" sz="1200" kern="1200" smtClean="0">
              <a:effectLst/>
            </a:rPr>
            <a:t>24</a:t>
          </a:r>
          <a:r>
            <a:rPr lang="zh-TW" altLang="zh-TW" sz="1200" kern="1200" smtClean="0">
              <a:effectLst/>
            </a:rPr>
            <a:t>小時窗口，於第一時間進行客製化系統修改與確保系統穩定。</a:t>
          </a:r>
          <a:endParaRPr lang="zh-TW" altLang="zh-TW" sz="1200" kern="1200" dirty="0">
            <a:effectLst/>
          </a:endParaRPr>
        </a:p>
      </dsp:txBody>
      <dsp:txXfrm rot="-5400000">
        <a:off x="2981132" y="4593509"/>
        <a:ext cx="5266511" cy="615131"/>
      </dsp:txXfrm>
    </dsp:sp>
    <dsp:sp modelId="{C0A036F7-4F72-48C4-BE50-4A9CE738DDD7}">
      <dsp:nvSpPr>
        <dsp:cNvPr id="0" name=""/>
        <dsp:cNvSpPr/>
      </dsp:nvSpPr>
      <dsp:spPr>
        <a:xfrm>
          <a:off x="0" y="4475022"/>
          <a:ext cx="2981131" cy="852106"/>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TW" altLang="zh-TW" sz="1600" b="1" kern="1200" smtClean="0"/>
            <a:t>颱風期間</a:t>
          </a:r>
          <a:r>
            <a:rPr lang="en-US" altLang="zh-TW" sz="1600" b="1" kern="1200" smtClean="0"/>
            <a:t>24</a:t>
          </a:r>
          <a:r>
            <a:rPr lang="zh-TW" altLang="zh-TW" sz="1600" b="1" kern="1200" smtClean="0"/>
            <a:t>小時待命維護系統</a:t>
          </a:r>
          <a:endParaRPr lang="zh-TW" altLang="zh-TW" sz="1600" b="1" kern="1200" dirty="0"/>
        </a:p>
      </dsp:txBody>
      <dsp:txXfrm>
        <a:off x="41596" y="4516618"/>
        <a:ext cx="2897939" cy="7689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2C306-B9A4-4D67-9F7C-4AB85C94268A}">
      <dsp:nvSpPr>
        <dsp:cNvPr id="0" name=""/>
        <dsp:cNvSpPr/>
      </dsp:nvSpPr>
      <dsp:spPr>
        <a:xfrm>
          <a:off x="1940813" y="2778535"/>
          <a:ext cx="184484" cy="175766"/>
        </a:xfrm>
        <a:custGeom>
          <a:avLst/>
          <a:gdLst/>
          <a:ahLst/>
          <a:cxnLst/>
          <a:rect l="0" t="0" r="0" b="0"/>
          <a:pathLst>
            <a:path>
              <a:moveTo>
                <a:pt x="0" y="0"/>
              </a:moveTo>
              <a:lnTo>
                <a:pt x="92242" y="0"/>
              </a:lnTo>
              <a:lnTo>
                <a:pt x="92242" y="175766"/>
              </a:lnTo>
              <a:lnTo>
                <a:pt x="184484" y="17576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2860048"/>
        <a:ext cx="12740" cy="12740"/>
      </dsp:txXfrm>
    </dsp:sp>
    <dsp:sp modelId="{0FCB9961-10A4-4D83-8078-D35E7262A7D5}">
      <dsp:nvSpPr>
        <dsp:cNvPr id="0" name=""/>
        <dsp:cNvSpPr/>
      </dsp:nvSpPr>
      <dsp:spPr>
        <a:xfrm>
          <a:off x="1940813" y="2602769"/>
          <a:ext cx="184484" cy="175766"/>
        </a:xfrm>
        <a:custGeom>
          <a:avLst/>
          <a:gdLst/>
          <a:ahLst/>
          <a:cxnLst/>
          <a:rect l="0" t="0" r="0" b="0"/>
          <a:pathLst>
            <a:path>
              <a:moveTo>
                <a:pt x="0" y="175766"/>
              </a:moveTo>
              <a:lnTo>
                <a:pt x="92242" y="175766"/>
              </a:lnTo>
              <a:lnTo>
                <a:pt x="92242" y="0"/>
              </a:lnTo>
              <a:lnTo>
                <a:pt x="184484"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2684282"/>
        <a:ext cx="12740" cy="12740"/>
      </dsp:txXfrm>
    </dsp:sp>
    <dsp:sp modelId="{211CDC65-4938-4070-8045-E5794896C5A9}">
      <dsp:nvSpPr>
        <dsp:cNvPr id="0" name=""/>
        <dsp:cNvSpPr/>
      </dsp:nvSpPr>
      <dsp:spPr>
        <a:xfrm>
          <a:off x="833907" y="1723938"/>
          <a:ext cx="184484" cy="1054597"/>
        </a:xfrm>
        <a:custGeom>
          <a:avLst/>
          <a:gdLst/>
          <a:ahLst/>
          <a:cxnLst/>
          <a:rect l="0" t="0" r="0" b="0"/>
          <a:pathLst>
            <a:path>
              <a:moveTo>
                <a:pt x="0" y="0"/>
              </a:moveTo>
              <a:lnTo>
                <a:pt x="92242" y="0"/>
              </a:lnTo>
              <a:lnTo>
                <a:pt x="92242" y="1054597"/>
              </a:lnTo>
              <a:lnTo>
                <a:pt x="184484" y="105459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899384" y="2224471"/>
        <a:ext cx="53530" cy="53530"/>
      </dsp:txXfrm>
    </dsp:sp>
    <dsp:sp modelId="{325186BF-AA55-4385-BDEC-F189D7E32A23}">
      <dsp:nvSpPr>
        <dsp:cNvPr id="0" name=""/>
        <dsp:cNvSpPr/>
      </dsp:nvSpPr>
      <dsp:spPr>
        <a:xfrm>
          <a:off x="833907" y="1723938"/>
          <a:ext cx="184484" cy="703065"/>
        </a:xfrm>
        <a:custGeom>
          <a:avLst/>
          <a:gdLst/>
          <a:ahLst/>
          <a:cxnLst/>
          <a:rect l="0" t="0" r="0" b="0"/>
          <a:pathLst>
            <a:path>
              <a:moveTo>
                <a:pt x="0" y="0"/>
              </a:moveTo>
              <a:lnTo>
                <a:pt x="92242" y="0"/>
              </a:lnTo>
              <a:lnTo>
                <a:pt x="92242" y="703065"/>
              </a:lnTo>
              <a:lnTo>
                <a:pt x="184484" y="70306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907977" y="2057299"/>
        <a:ext cx="36343" cy="36343"/>
      </dsp:txXfrm>
    </dsp:sp>
    <dsp:sp modelId="{48839E61-9901-4A6E-A7BA-111B5CFFEA9F}">
      <dsp:nvSpPr>
        <dsp:cNvPr id="0" name=""/>
        <dsp:cNvSpPr/>
      </dsp:nvSpPr>
      <dsp:spPr>
        <a:xfrm>
          <a:off x="833907" y="1723938"/>
          <a:ext cx="184484" cy="351532"/>
        </a:xfrm>
        <a:custGeom>
          <a:avLst/>
          <a:gdLst/>
          <a:ahLst/>
          <a:cxnLst/>
          <a:rect l="0" t="0" r="0" b="0"/>
          <a:pathLst>
            <a:path>
              <a:moveTo>
                <a:pt x="0" y="0"/>
              </a:moveTo>
              <a:lnTo>
                <a:pt x="92242" y="0"/>
              </a:lnTo>
              <a:lnTo>
                <a:pt x="92242" y="351532"/>
              </a:lnTo>
              <a:lnTo>
                <a:pt x="184484" y="35153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916224" y="1889779"/>
        <a:ext cx="19850" cy="19850"/>
      </dsp:txXfrm>
    </dsp:sp>
    <dsp:sp modelId="{4C165C37-8E23-4A68-A9A3-D887E923D13E}">
      <dsp:nvSpPr>
        <dsp:cNvPr id="0" name=""/>
        <dsp:cNvSpPr/>
      </dsp:nvSpPr>
      <dsp:spPr>
        <a:xfrm>
          <a:off x="1940813" y="1723938"/>
          <a:ext cx="184484" cy="175766"/>
        </a:xfrm>
        <a:custGeom>
          <a:avLst/>
          <a:gdLst/>
          <a:ahLst/>
          <a:cxnLst/>
          <a:rect l="0" t="0" r="0" b="0"/>
          <a:pathLst>
            <a:path>
              <a:moveTo>
                <a:pt x="0" y="0"/>
              </a:moveTo>
              <a:lnTo>
                <a:pt x="92242" y="0"/>
              </a:lnTo>
              <a:lnTo>
                <a:pt x="92242" y="175766"/>
              </a:lnTo>
              <a:lnTo>
                <a:pt x="184484" y="17576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1805451"/>
        <a:ext cx="12740" cy="12740"/>
      </dsp:txXfrm>
    </dsp:sp>
    <dsp:sp modelId="{94A2D174-8D71-46B1-83EB-F53FFED00A26}">
      <dsp:nvSpPr>
        <dsp:cNvPr id="0" name=""/>
        <dsp:cNvSpPr/>
      </dsp:nvSpPr>
      <dsp:spPr>
        <a:xfrm>
          <a:off x="1940813" y="1548172"/>
          <a:ext cx="184484" cy="175766"/>
        </a:xfrm>
        <a:custGeom>
          <a:avLst/>
          <a:gdLst/>
          <a:ahLst/>
          <a:cxnLst/>
          <a:rect l="0" t="0" r="0" b="0"/>
          <a:pathLst>
            <a:path>
              <a:moveTo>
                <a:pt x="0" y="175766"/>
              </a:moveTo>
              <a:lnTo>
                <a:pt x="92242" y="175766"/>
              </a:lnTo>
              <a:lnTo>
                <a:pt x="92242" y="0"/>
              </a:lnTo>
              <a:lnTo>
                <a:pt x="184484"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1629684"/>
        <a:ext cx="12740" cy="12740"/>
      </dsp:txXfrm>
    </dsp:sp>
    <dsp:sp modelId="{41D23EC4-C841-490A-BD1F-0E3A5B8AAC8E}">
      <dsp:nvSpPr>
        <dsp:cNvPr id="0" name=""/>
        <dsp:cNvSpPr/>
      </dsp:nvSpPr>
      <dsp:spPr>
        <a:xfrm>
          <a:off x="833907" y="1678218"/>
          <a:ext cx="184484" cy="91440"/>
        </a:xfrm>
        <a:custGeom>
          <a:avLst/>
          <a:gdLst/>
          <a:ahLst/>
          <a:cxnLst/>
          <a:rect l="0" t="0" r="0" b="0"/>
          <a:pathLst>
            <a:path>
              <a:moveTo>
                <a:pt x="0" y="45720"/>
              </a:moveTo>
              <a:lnTo>
                <a:pt x="184484" y="4572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921537" y="1719326"/>
        <a:ext cx="9224" cy="9224"/>
      </dsp:txXfrm>
    </dsp:sp>
    <dsp:sp modelId="{28A9A68F-4C74-40F6-B401-E8C133DD296A}">
      <dsp:nvSpPr>
        <dsp:cNvPr id="0" name=""/>
        <dsp:cNvSpPr/>
      </dsp:nvSpPr>
      <dsp:spPr>
        <a:xfrm>
          <a:off x="1940813" y="669340"/>
          <a:ext cx="184484" cy="527298"/>
        </a:xfrm>
        <a:custGeom>
          <a:avLst/>
          <a:gdLst/>
          <a:ahLst/>
          <a:cxnLst/>
          <a:rect l="0" t="0" r="0" b="0"/>
          <a:pathLst>
            <a:path>
              <a:moveTo>
                <a:pt x="0" y="0"/>
              </a:moveTo>
              <a:lnTo>
                <a:pt x="92242" y="0"/>
              </a:lnTo>
              <a:lnTo>
                <a:pt x="92242" y="527298"/>
              </a:lnTo>
              <a:lnTo>
                <a:pt x="184484" y="52729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19089" y="919024"/>
        <a:ext cx="27931" cy="27931"/>
      </dsp:txXfrm>
    </dsp:sp>
    <dsp:sp modelId="{61613B67-7E3E-46E5-9C27-3C1473A1449F}">
      <dsp:nvSpPr>
        <dsp:cNvPr id="0" name=""/>
        <dsp:cNvSpPr/>
      </dsp:nvSpPr>
      <dsp:spPr>
        <a:xfrm>
          <a:off x="1940813" y="669340"/>
          <a:ext cx="184484" cy="175766"/>
        </a:xfrm>
        <a:custGeom>
          <a:avLst/>
          <a:gdLst/>
          <a:ahLst/>
          <a:cxnLst/>
          <a:rect l="0" t="0" r="0" b="0"/>
          <a:pathLst>
            <a:path>
              <a:moveTo>
                <a:pt x="0" y="0"/>
              </a:moveTo>
              <a:lnTo>
                <a:pt x="92242" y="0"/>
              </a:lnTo>
              <a:lnTo>
                <a:pt x="92242" y="175766"/>
              </a:lnTo>
              <a:lnTo>
                <a:pt x="184484" y="175766"/>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750853"/>
        <a:ext cx="12740" cy="12740"/>
      </dsp:txXfrm>
    </dsp:sp>
    <dsp:sp modelId="{F9C44AD0-07D7-4138-809E-3061C426A17F}">
      <dsp:nvSpPr>
        <dsp:cNvPr id="0" name=""/>
        <dsp:cNvSpPr/>
      </dsp:nvSpPr>
      <dsp:spPr>
        <a:xfrm>
          <a:off x="1940813" y="493574"/>
          <a:ext cx="184484" cy="175766"/>
        </a:xfrm>
        <a:custGeom>
          <a:avLst/>
          <a:gdLst/>
          <a:ahLst/>
          <a:cxnLst/>
          <a:rect l="0" t="0" r="0" b="0"/>
          <a:pathLst>
            <a:path>
              <a:moveTo>
                <a:pt x="0" y="175766"/>
              </a:moveTo>
              <a:lnTo>
                <a:pt x="92242" y="175766"/>
              </a:lnTo>
              <a:lnTo>
                <a:pt x="92242" y="0"/>
              </a:lnTo>
              <a:lnTo>
                <a:pt x="184484"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26684" y="575087"/>
        <a:ext cx="12740" cy="12740"/>
      </dsp:txXfrm>
    </dsp:sp>
    <dsp:sp modelId="{A19C6D2C-C8A0-45D6-8716-4F56614F235E}">
      <dsp:nvSpPr>
        <dsp:cNvPr id="0" name=""/>
        <dsp:cNvSpPr/>
      </dsp:nvSpPr>
      <dsp:spPr>
        <a:xfrm>
          <a:off x="1940813" y="142041"/>
          <a:ext cx="184484" cy="527298"/>
        </a:xfrm>
        <a:custGeom>
          <a:avLst/>
          <a:gdLst/>
          <a:ahLst/>
          <a:cxnLst/>
          <a:rect l="0" t="0" r="0" b="0"/>
          <a:pathLst>
            <a:path>
              <a:moveTo>
                <a:pt x="0" y="527298"/>
              </a:moveTo>
              <a:lnTo>
                <a:pt x="92242" y="527298"/>
              </a:lnTo>
              <a:lnTo>
                <a:pt x="92242" y="0"/>
              </a:lnTo>
              <a:lnTo>
                <a:pt x="184484"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19089" y="391725"/>
        <a:ext cx="27931" cy="27931"/>
      </dsp:txXfrm>
    </dsp:sp>
    <dsp:sp modelId="{A579689D-A402-4DF5-A1C1-DF6F8DA39A7C}">
      <dsp:nvSpPr>
        <dsp:cNvPr id="0" name=""/>
        <dsp:cNvSpPr/>
      </dsp:nvSpPr>
      <dsp:spPr>
        <a:xfrm>
          <a:off x="833907" y="669340"/>
          <a:ext cx="184484" cy="1054597"/>
        </a:xfrm>
        <a:custGeom>
          <a:avLst/>
          <a:gdLst/>
          <a:ahLst/>
          <a:cxnLst/>
          <a:rect l="0" t="0" r="0" b="0"/>
          <a:pathLst>
            <a:path>
              <a:moveTo>
                <a:pt x="0" y="1054597"/>
              </a:moveTo>
              <a:lnTo>
                <a:pt x="92242" y="1054597"/>
              </a:lnTo>
              <a:lnTo>
                <a:pt x="92242" y="0"/>
              </a:lnTo>
              <a:lnTo>
                <a:pt x="184484"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899384" y="1169874"/>
        <a:ext cx="53530" cy="53530"/>
      </dsp:txXfrm>
    </dsp:sp>
    <dsp:sp modelId="{E318385E-6DE7-4C0B-9953-0CE761D6B6EB}">
      <dsp:nvSpPr>
        <dsp:cNvPr id="0" name=""/>
        <dsp:cNvSpPr/>
      </dsp:nvSpPr>
      <dsp:spPr>
        <a:xfrm rot="16200000">
          <a:off x="-46774" y="1583325"/>
          <a:ext cx="1480137" cy="28122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t>防災整備系統</a:t>
          </a:r>
          <a:endParaRPr lang="zh-TW" altLang="en-US" sz="1200" kern="1200" dirty="0"/>
        </a:p>
      </dsp:txBody>
      <dsp:txXfrm>
        <a:off x="-46774" y="1583325"/>
        <a:ext cx="1480137" cy="281226"/>
      </dsp:txXfrm>
    </dsp:sp>
    <dsp:sp modelId="{B9E283DC-8114-4A1A-ADD1-4AC027AAB156}">
      <dsp:nvSpPr>
        <dsp:cNvPr id="0" name=""/>
        <dsp:cNvSpPr/>
      </dsp:nvSpPr>
      <dsp:spPr>
        <a:xfrm>
          <a:off x="1018391" y="528727"/>
          <a:ext cx="922421" cy="28122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救災資源管理</a:t>
          </a:r>
          <a:endParaRPr lang="zh-TW" altLang="en-US" sz="800" kern="1200" dirty="0"/>
        </a:p>
      </dsp:txBody>
      <dsp:txXfrm>
        <a:off x="1018391" y="528727"/>
        <a:ext cx="922421" cy="281226"/>
      </dsp:txXfrm>
    </dsp:sp>
    <dsp:sp modelId="{279B744E-9778-4980-85E1-CB37CFC129DA}">
      <dsp:nvSpPr>
        <dsp:cNvPr id="0" name=""/>
        <dsp:cNvSpPr/>
      </dsp:nvSpPr>
      <dsp:spPr>
        <a:xfrm>
          <a:off x="2125297" y="1428"/>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救災資源申請</a:t>
          </a:r>
          <a:endParaRPr lang="zh-TW" altLang="en-US" sz="800" kern="1200" dirty="0"/>
        </a:p>
      </dsp:txBody>
      <dsp:txXfrm>
        <a:off x="2125297" y="1428"/>
        <a:ext cx="922421" cy="281226"/>
      </dsp:txXfrm>
    </dsp:sp>
    <dsp:sp modelId="{3AE48C59-3DD6-4296-9C5B-3CC1A2B58FDE}">
      <dsp:nvSpPr>
        <dsp:cNvPr id="0" name=""/>
        <dsp:cNvSpPr/>
      </dsp:nvSpPr>
      <dsp:spPr>
        <a:xfrm>
          <a:off x="2125297" y="352961"/>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救災資源設備管理</a:t>
          </a:r>
          <a:endParaRPr lang="zh-TW" altLang="en-US" sz="800" kern="1200" dirty="0"/>
        </a:p>
      </dsp:txBody>
      <dsp:txXfrm>
        <a:off x="2125297" y="352961"/>
        <a:ext cx="922421" cy="281226"/>
      </dsp:txXfrm>
    </dsp:sp>
    <dsp:sp modelId="{00A6D975-27B3-4FFF-B34A-371AED49507C}">
      <dsp:nvSpPr>
        <dsp:cNvPr id="0" name=""/>
        <dsp:cNvSpPr/>
      </dsp:nvSpPr>
      <dsp:spPr>
        <a:xfrm>
          <a:off x="2125297" y="704493"/>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資源調度進度審核</a:t>
          </a:r>
          <a:endParaRPr lang="zh-TW" altLang="en-US" sz="800" kern="1200" dirty="0"/>
        </a:p>
      </dsp:txBody>
      <dsp:txXfrm>
        <a:off x="2125297" y="704493"/>
        <a:ext cx="922421" cy="281226"/>
      </dsp:txXfrm>
    </dsp:sp>
    <dsp:sp modelId="{C80E380A-CA81-4437-B64A-9ADDD635D2C0}">
      <dsp:nvSpPr>
        <dsp:cNvPr id="0" name=""/>
        <dsp:cNvSpPr/>
      </dsp:nvSpPr>
      <dsp:spPr>
        <a:xfrm>
          <a:off x="2125297" y="1056026"/>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資源現況即時查詢</a:t>
          </a:r>
          <a:endParaRPr lang="zh-TW" altLang="en-US" sz="800" kern="1200" dirty="0"/>
        </a:p>
      </dsp:txBody>
      <dsp:txXfrm>
        <a:off x="2125297" y="1056026"/>
        <a:ext cx="922421" cy="281226"/>
      </dsp:txXfrm>
    </dsp:sp>
    <dsp:sp modelId="{B6B462AE-F03A-4D4E-81E8-DB73A66F8D09}">
      <dsp:nvSpPr>
        <dsp:cNvPr id="0" name=""/>
        <dsp:cNvSpPr/>
      </dsp:nvSpPr>
      <dsp:spPr>
        <a:xfrm>
          <a:off x="1018391" y="1583325"/>
          <a:ext cx="922421" cy="28122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通訊錄管理</a:t>
          </a:r>
          <a:endParaRPr lang="zh-TW" altLang="en-US" sz="800" kern="1200" dirty="0"/>
        </a:p>
      </dsp:txBody>
      <dsp:txXfrm>
        <a:off x="1018391" y="1583325"/>
        <a:ext cx="922421" cy="281226"/>
      </dsp:txXfrm>
    </dsp:sp>
    <dsp:sp modelId="{2F9EEC29-2A74-46EF-9D5C-CB1F296DA759}">
      <dsp:nvSpPr>
        <dsp:cNvPr id="0" name=""/>
        <dsp:cNvSpPr/>
      </dsp:nvSpPr>
      <dsp:spPr>
        <a:xfrm>
          <a:off x="2125297" y="1407558"/>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廠商名冊管理</a:t>
          </a:r>
          <a:endParaRPr lang="zh-TW" altLang="en-US" sz="800" kern="1200" dirty="0"/>
        </a:p>
      </dsp:txBody>
      <dsp:txXfrm>
        <a:off x="2125297" y="1407558"/>
        <a:ext cx="922421" cy="281226"/>
      </dsp:txXfrm>
    </dsp:sp>
    <dsp:sp modelId="{5A1F8A38-EB4D-4FBE-B367-7E1BABB1CBD9}">
      <dsp:nvSpPr>
        <dsp:cNvPr id="0" name=""/>
        <dsp:cNvSpPr/>
      </dsp:nvSpPr>
      <dsp:spPr>
        <a:xfrm>
          <a:off x="2125297" y="1759091"/>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人員名冊管理</a:t>
          </a:r>
          <a:endParaRPr lang="zh-TW" altLang="en-US" sz="800" kern="1200" dirty="0"/>
        </a:p>
      </dsp:txBody>
      <dsp:txXfrm>
        <a:off x="2125297" y="1759091"/>
        <a:ext cx="922421" cy="281226"/>
      </dsp:txXfrm>
    </dsp:sp>
    <dsp:sp modelId="{09AEA7E4-F0DA-4700-98E0-C91237AA63EB}">
      <dsp:nvSpPr>
        <dsp:cNvPr id="0" name=""/>
        <dsp:cNvSpPr/>
      </dsp:nvSpPr>
      <dsp:spPr>
        <a:xfrm>
          <a:off x="1018391" y="1934857"/>
          <a:ext cx="922421" cy="28122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開口契約管理</a:t>
          </a:r>
          <a:endParaRPr lang="zh-TW" altLang="en-US" sz="800" kern="1200" dirty="0"/>
        </a:p>
      </dsp:txBody>
      <dsp:txXfrm>
        <a:off x="1018391" y="1934857"/>
        <a:ext cx="922421" cy="281226"/>
      </dsp:txXfrm>
    </dsp:sp>
    <dsp:sp modelId="{10A48217-1582-4FDE-ACD2-5B9110F89632}">
      <dsp:nvSpPr>
        <dsp:cNvPr id="0" name=""/>
        <dsp:cNvSpPr/>
      </dsp:nvSpPr>
      <dsp:spPr>
        <a:xfrm>
          <a:off x="1018391" y="2286390"/>
          <a:ext cx="922421" cy="28122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疏散避難圖管理</a:t>
          </a:r>
          <a:endParaRPr lang="zh-TW" altLang="en-US" sz="800" kern="1200" dirty="0"/>
        </a:p>
      </dsp:txBody>
      <dsp:txXfrm>
        <a:off x="1018391" y="2286390"/>
        <a:ext cx="922421" cy="281226"/>
      </dsp:txXfrm>
    </dsp:sp>
    <dsp:sp modelId="{A7CF9BDA-12AE-43DA-8492-EBCDC9EF5F02}">
      <dsp:nvSpPr>
        <dsp:cNvPr id="0" name=""/>
        <dsp:cNvSpPr/>
      </dsp:nvSpPr>
      <dsp:spPr>
        <a:xfrm>
          <a:off x="1018391" y="2637922"/>
          <a:ext cx="922421" cy="28122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簡訊管理</a:t>
          </a:r>
          <a:endParaRPr lang="zh-TW" altLang="en-US" sz="800" kern="1200" dirty="0"/>
        </a:p>
      </dsp:txBody>
      <dsp:txXfrm>
        <a:off x="1018391" y="2637922"/>
        <a:ext cx="922421" cy="281226"/>
      </dsp:txXfrm>
    </dsp:sp>
    <dsp:sp modelId="{FC2007CC-CB23-4F46-A47D-167268843A25}">
      <dsp:nvSpPr>
        <dsp:cNvPr id="0" name=""/>
        <dsp:cNvSpPr/>
      </dsp:nvSpPr>
      <dsp:spPr>
        <a:xfrm>
          <a:off x="2125297" y="2462156"/>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簡訊群組發送</a:t>
          </a:r>
          <a:endParaRPr lang="zh-TW" altLang="en-US" sz="800" kern="1200" dirty="0"/>
        </a:p>
      </dsp:txBody>
      <dsp:txXfrm>
        <a:off x="2125297" y="2462156"/>
        <a:ext cx="922421" cy="281226"/>
      </dsp:txXfrm>
    </dsp:sp>
    <dsp:sp modelId="{BC59FE2E-7B49-48BD-B86C-59E39B16895F}">
      <dsp:nvSpPr>
        <dsp:cNvPr id="0" name=""/>
        <dsp:cNvSpPr/>
      </dsp:nvSpPr>
      <dsp:spPr>
        <a:xfrm>
          <a:off x="2125297" y="2813689"/>
          <a:ext cx="922421" cy="28122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TW" altLang="en-US" sz="800" kern="1200" dirty="0" smtClean="0"/>
            <a:t>簡訊記錄查詢</a:t>
          </a:r>
          <a:endParaRPr lang="zh-TW" altLang="en-US" sz="800" kern="1200" dirty="0"/>
        </a:p>
      </dsp:txBody>
      <dsp:txXfrm>
        <a:off x="2125297" y="2813689"/>
        <a:ext cx="922421" cy="281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DC413-8E82-4CC1-8643-BA872E4AFAB6}">
      <dsp:nvSpPr>
        <dsp:cNvPr id="0" name=""/>
        <dsp:cNvSpPr/>
      </dsp:nvSpPr>
      <dsp:spPr>
        <a:xfrm>
          <a:off x="0" y="205694"/>
          <a:ext cx="848794" cy="50927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TW" altLang="en-US" sz="1000" kern="1200" dirty="0" smtClean="0">
              <a:latin typeface="微軟正黑體" pitchFamily="34" charset="-120"/>
              <a:ea typeface="微軟正黑體" pitchFamily="34" charset="-120"/>
            </a:rPr>
            <a:t>系統管理員</a:t>
          </a:r>
          <a:endParaRPr lang="zh-TW" altLang="en-US" sz="1000" kern="1200" dirty="0">
            <a:latin typeface="微軟正黑體" pitchFamily="34" charset="-120"/>
            <a:ea typeface="微軟正黑體" pitchFamily="34" charset="-120"/>
          </a:endParaRPr>
        </a:p>
      </dsp:txBody>
      <dsp:txXfrm>
        <a:off x="0" y="205694"/>
        <a:ext cx="848794" cy="509276"/>
      </dsp:txXfrm>
    </dsp:sp>
    <dsp:sp modelId="{76908A0C-71C9-4D70-8EA1-132BCA6A6BEF}">
      <dsp:nvSpPr>
        <dsp:cNvPr id="0" name=""/>
        <dsp:cNvSpPr/>
      </dsp:nvSpPr>
      <dsp:spPr>
        <a:xfrm>
          <a:off x="933673" y="205694"/>
          <a:ext cx="848794" cy="509276"/>
        </a:xfrm>
        <a:prstGeom prst="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TW" altLang="en-US" sz="1000" kern="1200" dirty="0" smtClean="0">
              <a:latin typeface="微軟正黑體" pitchFamily="34" charset="-120"/>
              <a:ea typeface="微軟正黑體" pitchFamily="34" charset="-120"/>
            </a:rPr>
            <a:t>市府長官</a:t>
          </a:r>
          <a:endParaRPr lang="zh-TW" altLang="en-US" sz="1000" kern="1200" dirty="0">
            <a:latin typeface="微軟正黑體" pitchFamily="34" charset="-120"/>
            <a:ea typeface="微軟正黑體" pitchFamily="34" charset="-120"/>
          </a:endParaRPr>
        </a:p>
      </dsp:txBody>
      <dsp:txXfrm>
        <a:off x="933673" y="205694"/>
        <a:ext cx="848794" cy="509276"/>
      </dsp:txXfrm>
    </dsp:sp>
    <dsp:sp modelId="{30158C76-1795-40E4-8434-6A26C62B1AB0}">
      <dsp:nvSpPr>
        <dsp:cNvPr id="0" name=""/>
        <dsp:cNvSpPr/>
      </dsp:nvSpPr>
      <dsp:spPr>
        <a:xfrm>
          <a:off x="1867347" y="205694"/>
          <a:ext cx="848794" cy="509276"/>
        </a:xfrm>
        <a:prstGeom prst="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TW" altLang="en-US" sz="1000" kern="1200" dirty="0" smtClean="0">
              <a:latin typeface="微軟正黑體" pitchFamily="34" charset="-120"/>
              <a:ea typeface="微軟正黑體" pitchFamily="34" charset="-120"/>
            </a:rPr>
            <a:t>業務承辦人員</a:t>
          </a:r>
          <a:endParaRPr lang="zh-TW" altLang="en-US" sz="1000" kern="1200" dirty="0">
            <a:latin typeface="微軟正黑體" pitchFamily="34" charset="-120"/>
            <a:ea typeface="微軟正黑體" pitchFamily="34" charset="-120"/>
          </a:endParaRPr>
        </a:p>
      </dsp:txBody>
      <dsp:txXfrm>
        <a:off x="1867347" y="205694"/>
        <a:ext cx="848794" cy="509276"/>
      </dsp:txXfrm>
    </dsp:sp>
    <dsp:sp modelId="{0F3C9169-C25F-4F11-98D1-D33A2D4766ED}">
      <dsp:nvSpPr>
        <dsp:cNvPr id="0" name=""/>
        <dsp:cNvSpPr/>
      </dsp:nvSpPr>
      <dsp:spPr>
        <a:xfrm>
          <a:off x="466836" y="799850"/>
          <a:ext cx="848794" cy="509276"/>
        </a:xfrm>
        <a:prstGeom prst="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TW" altLang="en-US" sz="1000" kern="1200" dirty="0" smtClean="0">
              <a:latin typeface="微軟正黑體" pitchFamily="34" charset="-120"/>
              <a:ea typeface="微軟正黑體" pitchFamily="34" charset="-120"/>
            </a:rPr>
            <a:t>區裡防災人員</a:t>
          </a:r>
          <a:endParaRPr lang="zh-TW" altLang="en-US" sz="1000" kern="1200" dirty="0">
            <a:latin typeface="微軟正黑體" pitchFamily="34" charset="-120"/>
            <a:ea typeface="微軟正黑體" pitchFamily="34" charset="-120"/>
          </a:endParaRPr>
        </a:p>
      </dsp:txBody>
      <dsp:txXfrm>
        <a:off x="466836" y="799850"/>
        <a:ext cx="848794" cy="509276"/>
      </dsp:txXfrm>
    </dsp:sp>
    <dsp:sp modelId="{0A453FC7-93F3-47E1-A423-ACB2531D34F5}">
      <dsp:nvSpPr>
        <dsp:cNvPr id="0" name=""/>
        <dsp:cNvSpPr/>
      </dsp:nvSpPr>
      <dsp:spPr>
        <a:xfrm>
          <a:off x="1400510" y="799850"/>
          <a:ext cx="848794" cy="509276"/>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TW" altLang="en-US" sz="1000" kern="1200" dirty="0" smtClean="0">
              <a:latin typeface="微軟正黑體" pitchFamily="34" charset="-120"/>
              <a:ea typeface="微軟正黑體" pitchFamily="34" charset="-120"/>
            </a:rPr>
            <a:t>一般民眾</a:t>
          </a:r>
          <a:endParaRPr lang="zh-TW" altLang="en-US" sz="1000" kern="1200" dirty="0">
            <a:latin typeface="微軟正黑體" pitchFamily="34" charset="-120"/>
            <a:ea typeface="微軟正黑體" pitchFamily="34" charset="-120"/>
          </a:endParaRPr>
        </a:p>
      </dsp:txBody>
      <dsp:txXfrm>
        <a:off x="1400510" y="799850"/>
        <a:ext cx="848794" cy="5092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A5FF8-D8CD-45D3-A8EE-CAB4D6B3448E}">
      <dsp:nvSpPr>
        <dsp:cNvPr id="0" name=""/>
        <dsp:cNvSpPr/>
      </dsp:nvSpPr>
      <dsp:spPr>
        <a:xfrm>
          <a:off x="-4558638" y="-698981"/>
          <a:ext cx="5430410" cy="5430410"/>
        </a:xfrm>
        <a:prstGeom prst="blockArc">
          <a:avLst>
            <a:gd name="adj1" fmla="val 18900000"/>
            <a:gd name="adj2" fmla="val 2700000"/>
            <a:gd name="adj3" fmla="val 398"/>
          </a:avLst>
        </a:pr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07E4A718-151D-4BAA-886A-091C0F1E1C5B}">
      <dsp:nvSpPr>
        <dsp:cNvPr id="0" name=""/>
        <dsp:cNvSpPr/>
      </dsp:nvSpPr>
      <dsp:spPr>
        <a:xfrm>
          <a:off x="456626" y="310014"/>
          <a:ext cx="4108625" cy="620351"/>
        </a:xfrm>
        <a:prstGeom prst="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2404" tIns="66040" rIns="66040" bIns="66040" numCol="1" spcCol="1270" anchor="ctr" anchorCtr="0">
          <a:noAutofit/>
        </a:bodyPr>
        <a:lstStyle/>
        <a:p>
          <a:pPr lvl="0" algn="l" defTabSz="1155700">
            <a:lnSpc>
              <a:spcPct val="90000"/>
            </a:lnSpc>
            <a:spcBef>
              <a:spcPct val="0"/>
            </a:spcBef>
            <a:spcAft>
              <a:spcPct val="35000"/>
            </a:spcAft>
          </a:pPr>
          <a:r>
            <a:rPr lang="zh-TW" altLang="en-US" sz="2600" kern="1200" dirty="0" smtClean="0">
              <a:latin typeface="微軟正黑體" pitchFamily="34" charset="-120"/>
              <a:ea typeface="微軟正黑體" pitchFamily="34" charset="-120"/>
            </a:rPr>
            <a:t>豪大雨</a:t>
          </a:r>
          <a:r>
            <a:rPr lang="en-US" altLang="zh-TW" sz="2600" kern="1200" dirty="0" smtClean="0">
              <a:latin typeface="微軟正黑體" pitchFamily="34" charset="-120"/>
              <a:ea typeface="微軟正黑體" pitchFamily="34" charset="-120"/>
            </a:rPr>
            <a:t>/</a:t>
          </a:r>
          <a:r>
            <a:rPr lang="zh-TW" altLang="en-US" sz="2600" kern="1200" dirty="0" smtClean="0">
              <a:latin typeface="微軟正黑體" pitchFamily="34" charset="-120"/>
              <a:ea typeface="微軟正黑體" pitchFamily="34" charset="-120"/>
            </a:rPr>
            <a:t>颱風警報發布</a:t>
          </a:r>
          <a:endParaRPr lang="zh-TW" altLang="en-US" sz="2600" kern="1200" dirty="0">
            <a:latin typeface="微軟正黑體" pitchFamily="34" charset="-120"/>
            <a:ea typeface="微軟正黑體" pitchFamily="34" charset="-120"/>
          </a:endParaRPr>
        </a:p>
      </dsp:txBody>
      <dsp:txXfrm>
        <a:off x="456626" y="310014"/>
        <a:ext cx="4108625" cy="620351"/>
      </dsp:txXfrm>
    </dsp:sp>
    <dsp:sp modelId="{9E9DCA69-6AA3-4B8E-A88B-DF85D0DFB756}">
      <dsp:nvSpPr>
        <dsp:cNvPr id="0" name=""/>
        <dsp:cNvSpPr/>
      </dsp:nvSpPr>
      <dsp:spPr>
        <a:xfrm>
          <a:off x="68906" y="232470"/>
          <a:ext cx="775439" cy="775439"/>
        </a:xfrm>
        <a:prstGeom prst="ellipse">
          <a:avLst/>
        </a:prstGeom>
        <a:solidFill>
          <a:srgbClr val="C00000"/>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7294D1-D645-40D9-A2F7-10A3728D7007}">
      <dsp:nvSpPr>
        <dsp:cNvPr id="0" name=""/>
        <dsp:cNvSpPr/>
      </dsp:nvSpPr>
      <dsp:spPr>
        <a:xfrm>
          <a:off x="812288" y="1240703"/>
          <a:ext cx="3752963" cy="620351"/>
        </a:xfrm>
        <a:prstGeom prst="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2404" tIns="66040" rIns="66040" bIns="66040" numCol="1" spcCol="1270" anchor="ctr" anchorCtr="0">
          <a:noAutofit/>
        </a:bodyPr>
        <a:lstStyle/>
        <a:p>
          <a:pPr lvl="0" algn="l" defTabSz="1155700">
            <a:lnSpc>
              <a:spcPct val="90000"/>
            </a:lnSpc>
            <a:spcBef>
              <a:spcPct val="0"/>
            </a:spcBef>
            <a:spcAft>
              <a:spcPct val="35000"/>
            </a:spcAft>
          </a:pPr>
          <a:r>
            <a:rPr lang="zh-TW" altLang="en-US" sz="2600" kern="1200" dirty="0" smtClean="0">
              <a:latin typeface="微軟正黑體" pitchFamily="34" charset="-120"/>
              <a:ea typeface="微軟正黑體" pitchFamily="34" charset="-120"/>
            </a:rPr>
            <a:t>應變</a:t>
          </a:r>
          <a:r>
            <a:rPr lang="en-US" altLang="zh-TW" sz="2600" kern="1200" dirty="0" smtClean="0">
              <a:latin typeface="微軟正黑體" pitchFamily="34" charset="-120"/>
              <a:ea typeface="微軟正黑體" pitchFamily="34" charset="-120"/>
            </a:rPr>
            <a:t>/</a:t>
          </a:r>
          <a:r>
            <a:rPr lang="zh-TW" altLang="en-US" sz="2600" kern="1200" dirty="0" smtClean="0">
              <a:latin typeface="微軟正黑體" pitchFamily="34" charset="-120"/>
              <a:ea typeface="微軟正黑體" pitchFamily="34" charset="-120"/>
            </a:rPr>
            <a:t>水情中心開設</a:t>
          </a:r>
          <a:endParaRPr lang="zh-TW" altLang="en-US" sz="2600" kern="1200" dirty="0">
            <a:latin typeface="微軟正黑體" pitchFamily="34" charset="-120"/>
            <a:ea typeface="微軟正黑體" pitchFamily="34" charset="-120"/>
          </a:endParaRPr>
        </a:p>
      </dsp:txBody>
      <dsp:txXfrm>
        <a:off x="812288" y="1240703"/>
        <a:ext cx="3752963" cy="620351"/>
      </dsp:txXfrm>
    </dsp:sp>
    <dsp:sp modelId="{DFEAC407-42FD-4C6E-B679-22054CB888D7}">
      <dsp:nvSpPr>
        <dsp:cNvPr id="0" name=""/>
        <dsp:cNvSpPr/>
      </dsp:nvSpPr>
      <dsp:spPr>
        <a:xfrm>
          <a:off x="424568" y="1163159"/>
          <a:ext cx="775439" cy="775439"/>
        </a:xfrm>
        <a:prstGeom prst="ellipse">
          <a:avLst/>
        </a:prstGeom>
        <a:solidFill>
          <a:schemeClr val="accent6">
            <a:lumMod val="75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7124CDCE-3921-48E0-9D24-5B3F348B28C2}">
      <dsp:nvSpPr>
        <dsp:cNvPr id="0" name=""/>
        <dsp:cNvSpPr/>
      </dsp:nvSpPr>
      <dsp:spPr>
        <a:xfrm>
          <a:off x="812288" y="2171392"/>
          <a:ext cx="3752963" cy="620351"/>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2404" tIns="60960" rIns="60960" bIns="60960" numCol="1" spcCol="1270" anchor="ctr" anchorCtr="0">
          <a:noAutofit/>
        </a:bodyPr>
        <a:lstStyle/>
        <a:p>
          <a:pPr lvl="0" algn="l" defTabSz="1066800">
            <a:lnSpc>
              <a:spcPct val="90000"/>
            </a:lnSpc>
            <a:spcBef>
              <a:spcPct val="0"/>
            </a:spcBef>
            <a:spcAft>
              <a:spcPct val="35000"/>
            </a:spcAft>
          </a:pPr>
          <a:r>
            <a:rPr lang="zh-TW" altLang="en-US" sz="2400" kern="1200" dirty="0" smtClean="0">
              <a:latin typeface="微軟正黑體" pitchFamily="34" charset="-120"/>
              <a:ea typeface="微軟正黑體" pitchFamily="34" charset="-120"/>
            </a:rPr>
            <a:t>監測雨量、水位與災情</a:t>
          </a:r>
          <a:endParaRPr lang="zh-TW" altLang="en-US" sz="2400" kern="1200" dirty="0">
            <a:latin typeface="微軟正黑體" pitchFamily="34" charset="-120"/>
            <a:ea typeface="微軟正黑體" pitchFamily="34" charset="-120"/>
          </a:endParaRPr>
        </a:p>
      </dsp:txBody>
      <dsp:txXfrm>
        <a:off x="812288" y="2171392"/>
        <a:ext cx="3752963" cy="620351"/>
      </dsp:txXfrm>
    </dsp:sp>
    <dsp:sp modelId="{2AED8C1F-DFF2-4EED-B3A5-AD10A031D78F}">
      <dsp:nvSpPr>
        <dsp:cNvPr id="0" name=""/>
        <dsp:cNvSpPr/>
      </dsp:nvSpPr>
      <dsp:spPr>
        <a:xfrm>
          <a:off x="424568" y="2093848"/>
          <a:ext cx="775439" cy="775439"/>
        </a:xfrm>
        <a:prstGeom prst="ellipse">
          <a:avLst/>
        </a:prstGeom>
        <a:solidFill>
          <a:schemeClr val="accent3">
            <a:lumMod val="7500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046F8136-8E13-4B2E-8938-D169D681553B}">
      <dsp:nvSpPr>
        <dsp:cNvPr id="0" name=""/>
        <dsp:cNvSpPr/>
      </dsp:nvSpPr>
      <dsp:spPr>
        <a:xfrm>
          <a:off x="456626" y="3102081"/>
          <a:ext cx="4108625" cy="62035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2404" tIns="66040" rIns="66040" bIns="66040" numCol="1" spcCol="1270" anchor="ctr" anchorCtr="0">
          <a:noAutofit/>
        </a:bodyPr>
        <a:lstStyle/>
        <a:p>
          <a:pPr lvl="0" algn="l" defTabSz="1155700">
            <a:lnSpc>
              <a:spcPct val="90000"/>
            </a:lnSpc>
            <a:spcBef>
              <a:spcPct val="0"/>
            </a:spcBef>
            <a:spcAft>
              <a:spcPct val="35000"/>
            </a:spcAft>
          </a:pPr>
          <a:r>
            <a:rPr lang="zh-TW" altLang="en-US" sz="2600" kern="1200" dirty="0" smtClean="0">
              <a:latin typeface="微軟正黑體" pitchFamily="34" charset="-120"/>
              <a:ea typeface="微軟正黑體" pitchFamily="34" charset="-120"/>
            </a:rPr>
            <a:t>訊息發送與救災支援</a:t>
          </a:r>
          <a:endParaRPr lang="zh-TW" altLang="en-US" sz="2600" kern="1200" dirty="0">
            <a:latin typeface="微軟正黑體" pitchFamily="34" charset="-120"/>
            <a:ea typeface="微軟正黑體" pitchFamily="34" charset="-120"/>
          </a:endParaRPr>
        </a:p>
      </dsp:txBody>
      <dsp:txXfrm>
        <a:off x="456626" y="3102081"/>
        <a:ext cx="4108625" cy="620351"/>
      </dsp:txXfrm>
    </dsp:sp>
    <dsp:sp modelId="{36D416A3-E05E-4576-8806-C70C1EC455EC}">
      <dsp:nvSpPr>
        <dsp:cNvPr id="0" name=""/>
        <dsp:cNvSpPr/>
      </dsp:nvSpPr>
      <dsp:spPr>
        <a:xfrm>
          <a:off x="68906" y="3024537"/>
          <a:ext cx="775439" cy="775439"/>
        </a:xfrm>
        <a:prstGeom prst="ellipse">
          <a:avLst/>
        </a:prstGeom>
        <a:solidFill>
          <a:srgbClr val="0070C0"/>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E90EB-B431-471D-B4B7-5E7B712F97F1}">
      <dsp:nvSpPr>
        <dsp:cNvPr id="0" name=""/>
        <dsp:cNvSpPr/>
      </dsp:nvSpPr>
      <dsp:spPr>
        <a:xfrm>
          <a:off x="283989" y="2772449"/>
          <a:ext cx="183979" cy="2541634"/>
        </a:xfrm>
        <a:custGeom>
          <a:avLst/>
          <a:gdLst/>
          <a:ahLst/>
          <a:cxnLst/>
          <a:rect l="0" t="0" r="0" b="0"/>
          <a:pathLst>
            <a:path>
              <a:moveTo>
                <a:pt x="0" y="0"/>
              </a:moveTo>
              <a:lnTo>
                <a:pt x="91989" y="0"/>
              </a:lnTo>
              <a:lnTo>
                <a:pt x="91989" y="2541634"/>
              </a:lnTo>
              <a:lnTo>
                <a:pt x="183979" y="2541634"/>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TW" altLang="en-US" sz="1200" kern="1200"/>
        </a:p>
      </dsp:txBody>
      <dsp:txXfrm>
        <a:off x="312271" y="3979559"/>
        <a:ext cx="127414" cy="127414"/>
      </dsp:txXfrm>
    </dsp:sp>
    <dsp:sp modelId="{00DD0A78-F273-4E0E-BA49-8A9109237551}">
      <dsp:nvSpPr>
        <dsp:cNvPr id="0" name=""/>
        <dsp:cNvSpPr/>
      </dsp:nvSpPr>
      <dsp:spPr>
        <a:xfrm>
          <a:off x="1387864" y="4963513"/>
          <a:ext cx="183979" cy="525855"/>
        </a:xfrm>
        <a:custGeom>
          <a:avLst/>
          <a:gdLst/>
          <a:ahLst/>
          <a:cxnLst/>
          <a:rect l="0" t="0" r="0" b="0"/>
          <a:pathLst>
            <a:path>
              <a:moveTo>
                <a:pt x="0" y="0"/>
              </a:moveTo>
              <a:lnTo>
                <a:pt x="91989" y="0"/>
              </a:lnTo>
              <a:lnTo>
                <a:pt x="91989" y="525855"/>
              </a:lnTo>
              <a:lnTo>
                <a:pt x="183979" y="52585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5926" y="5212513"/>
        <a:ext cx="27855" cy="27855"/>
      </dsp:txXfrm>
    </dsp:sp>
    <dsp:sp modelId="{B22A8DF7-2103-464D-BA80-3D5B2F556342}">
      <dsp:nvSpPr>
        <dsp:cNvPr id="0" name=""/>
        <dsp:cNvSpPr/>
      </dsp:nvSpPr>
      <dsp:spPr>
        <a:xfrm>
          <a:off x="1387864" y="4963513"/>
          <a:ext cx="183979" cy="175285"/>
        </a:xfrm>
        <a:custGeom>
          <a:avLst/>
          <a:gdLst/>
          <a:ahLst/>
          <a:cxnLst/>
          <a:rect l="0" t="0" r="0" b="0"/>
          <a:pathLst>
            <a:path>
              <a:moveTo>
                <a:pt x="0" y="0"/>
              </a:moveTo>
              <a:lnTo>
                <a:pt x="91989" y="0"/>
              </a:lnTo>
              <a:lnTo>
                <a:pt x="91989" y="175285"/>
              </a:lnTo>
              <a:lnTo>
                <a:pt x="183979" y="17528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73501" y="5044803"/>
        <a:ext cx="12705" cy="12705"/>
      </dsp:txXfrm>
    </dsp:sp>
    <dsp:sp modelId="{2496FE1E-B80C-4C54-BEB5-D8D08FA29EE0}">
      <dsp:nvSpPr>
        <dsp:cNvPr id="0" name=""/>
        <dsp:cNvSpPr/>
      </dsp:nvSpPr>
      <dsp:spPr>
        <a:xfrm>
          <a:off x="1387864" y="4788228"/>
          <a:ext cx="183979" cy="175285"/>
        </a:xfrm>
        <a:custGeom>
          <a:avLst/>
          <a:gdLst/>
          <a:ahLst/>
          <a:cxnLst/>
          <a:rect l="0" t="0" r="0" b="0"/>
          <a:pathLst>
            <a:path>
              <a:moveTo>
                <a:pt x="0" y="175285"/>
              </a:moveTo>
              <a:lnTo>
                <a:pt x="91989" y="175285"/>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73501" y="4869517"/>
        <a:ext cx="12705" cy="12705"/>
      </dsp:txXfrm>
    </dsp:sp>
    <dsp:sp modelId="{2F8E96BA-189C-4455-A8B9-818163DCA24C}">
      <dsp:nvSpPr>
        <dsp:cNvPr id="0" name=""/>
        <dsp:cNvSpPr/>
      </dsp:nvSpPr>
      <dsp:spPr>
        <a:xfrm>
          <a:off x="1387864" y="4437657"/>
          <a:ext cx="183979" cy="525855"/>
        </a:xfrm>
        <a:custGeom>
          <a:avLst/>
          <a:gdLst/>
          <a:ahLst/>
          <a:cxnLst/>
          <a:rect l="0" t="0" r="0" b="0"/>
          <a:pathLst>
            <a:path>
              <a:moveTo>
                <a:pt x="0" y="525855"/>
              </a:moveTo>
              <a:lnTo>
                <a:pt x="91989" y="525855"/>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5926" y="4686657"/>
        <a:ext cx="27855" cy="27855"/>
      </dsp:txXfrm>
    </dsp:sp>
    <dsp:sp modelId="{45B43D9E-F811-4698-92C6-C12DA07545EC}">
      <dsp:nvSpPr>
        <dsp:cNvPr id="0" name=""/>
        <dsp:cNvSpPr/>
      </dsp:nvSpPr>
      <dsp:spPr>
        <a:xfrm>
          <a:off x="283989" y="2772449"/>
          <a:ext cx="183979" cy="2191063"/>
        </a:xfrm>
        <a:custGeom>
          <a:avLst/>
          <a:gdLst/>
          <a:ahLst/>
          <a:cxnLst/>
          <a:rect l="0" t="0" r="0" b="0"/>
          <a:pathLst>
            <a:path>
              <a:moveTo>
                <a:pt x="0" y="0"/>
              </a:moveTo>
              <a:lnTo>
                <a:pt x="91989" y="0"/>
              </a:lnTo>
              <a:lnTo>
                <a:pt x="91989" y="2191063"/>
              </a:lnTo>
              <a:lnTo>
                <a:pt x="183979" y="2191063"/>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321009" y="3813011"/>
        <a:ext cx="109938" cy="109938"/>
      </dsp:txXfrm>
    </dsp:sp>
    <dsp:sp modelId="{168CC3C1-7A70-43DA-BF16-DD92562C6FD2}">
      <dsp:nvSpPr>
        <dsp:cNvPr id="0" name=""/>
        <dsp:cNvSpPr/>
      </dsp:nvSpPr>
      <dsp:spPr>
        <a:xfrm>
          <a:off x="1387864" y="3035377"/>
          <a:ext cx="183979" cy="1051710"/>
        </a:xfrm>
        <a:custGeom>
          <a:avLst/>
          <a:gdLst/>
          <a:ahLst/>
          <a:cxnLst/>
          <a:rect l="0" t="0" r="0" b="0"/>
          <a:pathLst>
            <a:path>
              <a:moveTo>
                <a:pt x="0" y="0"/>
              </a:moveTo>
              <a:lnTo>
                <a:pt x="91989" y="0"/>
              </a:lnTo>
              <a:lnTo>
                <a:pt x="91989" y="1051710"/>
              </a:lnTo>
              <a:lnTo>
                <a:pt x="183979" y="105171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53162" y="3534540"/>
        <a:ext cx="53384" cy="53384"/>
      </dsp:txXfrm>
    </dsp:sp>
    <dsp:sp modelId="{2ECE053F-4498-4C3A-A7E8-78385637F168}">
      <dsp:nvSpPr>
        <dsp:cNvPr id="0" name=""/>
        <dsp:cNvSpPr/>
      </dsp:nvSpPr>
      <dsp:spPr>
        <a:xfrm>
          <a:off x="1387864" y="3035377"/>
          <a:ext cx="183979" cy="701140"/>
        </a:xfrm>
        <a:custGeom>
          <a:avLst/>
          <a:gdLst/>
          <a:ahLst/>
          <a:cxnLst/>
          <a:rect l="0" t="0" r="0" b="0"/>
          <a:pathLst>
            <a:path>
              <a:moveTo>
                <a:pt x="0" y="0"/>
              </a:moveTo>
              <a:lnTo>
                <a:pt x="91989" y="0"/>
              </a:lnTo>
              <a:lnTo>
                <a:pt x="91989" y="701140"/>
              </a:lnTo>
              <a:lnTo>
                <a:pt x="183979" y="70114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1732" y="3367825"/>
        <a:ext cx="36243" cy="36243"/>
      </dsp:txXfrm>
    </dsp:sp>
    <dsp:sp modelId="{DF338859-1273-4F93-85E1-8B57981A26D9}">
      <dsp:nvSpPr>
        <dsp:cNvPr id="0" name=""/>
        <dsp:cNvSpPr/>
      </dsp:nvSpPr>
      <dsp:spPr>
        <a:xfrm>
          <a:off x="1387864" y="3035377"/>
          <a:ext cx="183979" cy="350570"/>
        </a:xfrm>
        <a:custGeom>
          <a:avLst/>
          <a:gdLst/>
          <a:ahLst/>
          <a:cxnLst/>
          <a:rect l="0" t="0" r="0" b="0"/>
          <a:pathLst>
            <a:path>
              <a:moveTo>
                <a:pt x="0" y="0"/>
              </a:moveTo>
              <a:lnTo>
                <a:pt x="91989" y="0"/>
              </a:lnTo>
              <a:lnTo>
                <a:pt x="91989" y="350570"/>
              </a:lnTo>
              <a:lnTo>
                <a:pt x="183979" y="35057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9956" y="3200764"/>
        <a:ext cx="19795" cy="19795"/>
      </dsp:txXfrm>
    </dsp:sp>
    <dsp:sp modelId="{95F7B479-9716-4A68-84B5-6AEA7E371EB6}">
      <dsp:nvSpPr>
        <dsp:cNvPr id="0" name=""/>
        <dsp:cNvSpPr/>
      </dsp:nvSpPr>
      <dsp:spPr>
        <a:xfrm>
          <a:off x="1387864" y="2989657"/>
          <a:ext cx="183979" cy="91440"/>
        </a:xfrm>
        <a:custGeom>
          <a:avLst/>
          <a:gdLst/>
          <a:ahLst/>
          <a:cxnLst/>
          <a:rect l="0" t="0" r="0" b="0"/>
          <a:pathLst>
            <a:path>
              <a:moveTo>
                <a:pt x="0" y="45720"/>
              </a:moveTo>
              <a:lnTo>
                <a:pt x="183979" y="4572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75254" y="3030777"/>
        <a:ext cx="9198" cy="9198"/>
      </dsp:txXfrm>
    </dsp:sp>
    <dsp:sp modelId="{C92CFC7A-4E79-48CF-9F8E-2EEB013CA3B3}">
      <dsp:nvSpPr>
        <dsp:cNvPr id="0" name=""/>
        <dsp:cNvSpPr/>
      </dsp:nvSpPr>
      <dsp:spPr>
        <a:xfrm>
          <a:off x="1387864" y="2684806"/>
          <a:ext cx="183979" cy="350570"/>
        </a:xfrm>
        <a:custGeom>
          <a:avLst/>
          <a:gdLst/>
          <a:ahLst/>
          <a:cxnLst/>
          <a:rect l="0" t="0" r="0" b="0"/>
          <a:pathLst>
            <a:path>
              <a:moveTo>
                <a:pt x="0" y="350570"/>
              </a:moveTo>
              <a:lnTo>
                <a:pt x="91989" y="350570"/>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9956" y="2850194"/>
        <a:ext cx="19795" cy="19795"/>
      </dsp:txXfrm>
    </dsp:sp>
    <dsp:sp modelId="{3B7BDACD-83D2-47E9-9213-986773D90844}">
      <dsp:nvSpPr>
        <dsp:cNvPr id="0" name=""/>
        <dsp:cNvSpPr/>
      </dsp:nvSpPr>
      <dsp:spPr>
        <a:xfrm>
          <a:off x="1387864" y="2334236"/>
          <a:ext cx="183979" cy="701140"/>
        </a:xfrm>
        <a:custGeom>
          <a:avLst/>
          <a:gdLst/>
          <a:ahLst/>
          <a:cxnLst/>
          <a:rect l="0" t="0" r="0" b="0"/>
          <a:pathLst>
            <a:path>
              <a:moveTo>
                <a:pt x="0" y="701140"/>
              </a:moveTo>
              <a:lnTo>
                <a:pt x="91989" y="701140"/>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1732" y="2666684"/>
        <a:ext cx="36243" cy="36243"/>
      </dsp:txXfrm>
    </dsp:sp>
    <dsp:sp modelId="{A5653983-1985-4E1B-968F-470AF1F91231}">
      <dsp:nvSpPr>
        <dsp:cNvPr id="0" name=""/>
        <dsp:cNvSpPr/>
      </dsp:nvSpPr>
      <dsp:spPr>
        <a:xfrm>
          <a:off x="1387864" y="1983666"/>
          <a:ext cx="183979" cy="1051710"/>
        </a:xfrm>
        <a:custGeom>
          <a:avLst/>
          <a:gdLst/>
          <a:ahLst/>
          <a:cxnLst/>
          <a:rect l="0" t="0" r="0" b="0"/>
          <a:pathLst>
            <a:path>
              <a:moveTo>
                <a:pt x="0" y="1051710"/>
              </a:moveTo>
              <a:lnTo>
                <a:pt x="91989" y="1051710"/>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53162" y="2482829"/>
        <a:ext cx="53384" cy="53384"/>
      </dsp:txXfrm>
    </dsp:sp>
    <dsp:sp modelId="{2BD576FD-C767-4997-8A2B-AFF3E7AC1AA6}">
      <dsp:nvSpPr>
        <dsp:cNvPr id="0" name=""/>
        <dsp:cNvSpPr/>
      </dsp:nvSpPr>
      <dsp:spPr>
        <a:xfrm>
          <a:off x="283989" y="2772449"/>
          <a:ext cx="183979" cy="262927"/>
        </a:xfrm>
        <a:custGeom>
          <a:avLst/>
          <a:gdLst/>
          <a:ahLst/>
          <a:cxnLst/>
          <a:rect l="0" t="0" r="0" b="0"/>
          <a:pathLst>
            <a:path>
              <a:moveTo>
                <a:pt x="0" y="0"/>
              </a:moveTo>
              <a:lnTo>
                <a:pt x="91989" y="0"/>
              </a:lnTo>
              <a:lnTo>
                <a:pt x="91989" y="262927"/>
              </a:lnTo>
              <a:lnTo>
                <a:pt x="183979" y="26292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367956" y="2895890"/>
        <a:ext cx="16045" cy="16045"/>
      </dsp:txXfrm>
    </dsp:sp>
    <dsp:sp modelId="{41DA8B6F-1213-4C14-97F4-776FF12A4AAF}">
      <dsp:nvSpPr>
        <dsp:cNvPr id="0" name=""/>
        <dsp:cNvSpPr/>
      </dsp:nvSpPr>
      <dsp:spPr>
        <a:xfrm>
          <a:off x="1387864" y="1282526"/>
          <a:ext cx="183979" cy="350570"/>
        </a:xfrm>
        <a:custGeom>
          <a:avLst/>
          <a:gdLst/>
          <a:ahLst/>
          <a:cxnLst/>
          <a:rect l="0" t="0" r="0" b="0"/>
          <a:pathLst>
            <a:path>
              <a:moveTo>
                <a:pt x="0" y="0"/>
              </a:moveTo>
              <a:lnTo>
                <a:pt x="91989" y="0"/>
              </a:lnTo>
              <a:lnTo>
                <a:pt x="91989" y="350570"/>
              </a:lnTo>
              <a:lnTo>
                <a:pt x="183979" y="35057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9956" y="1447913"/>
        <a:ext cx="19795" cy="19795"/>
      </dsp:txXfrm>
    </dsp:sp>
    <dsp:sp modelId="{9422BD16-14E8-4A7F-B3C1-87580235C294}">
      <dsp:nvSpPr>
        <dsp:cNvPr id="0" name=""/>
        <dsp:cNvSpPr/>
      </dsp:nvSpPr>
      <dsp:spPr>
        <a:xfrm>
          <a:off x="1387864" y="1236806"/>
          <a:ext cx="183979" cy="91440"/>
        </a:xfrm>
        <a:custGeom>
          <a:avLst/>
          <a:gdLst/>
          <a:ahLst/>
          <a:cxnLst/>
          <a:rect l="0" t="0" r="0" b="0"/>
          <a:pathLst>
            <a:path>
              <a:moveTo>
                <a:pt x="0" y="45720"/>
              </a:moveTo>
              <a:lnTo>
                <a:pt x="183979" y="4572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75254" y="1277926"/>
        <a:ext cx="9198" cy="9198"/>
      </dsp:txXfrm>
    </dsp:sp>
    <dsp:sp modelId="{5370FF45-B4F1-4F23-AE50-A2B1D1677D01}">
      <dsp:nvSpPr>
        <dsp:cNvPr id="0" name=""/>
        <dsp:cNvSpPr/>
      </dsp:nvSpPr>
      <dsp:spPr>
        <a:xfrm>
          <a:off x="1387864" y="931955"/>
          <a:ext cx="183979" cy="350570"/>
        </a:xfrm>
        <a:custGeom>
          <a:avLst/>
          <a:gdLst/>
          <a:ahLst/>
          <a:cxnLst/>
          <a:rect l="0" t="0" r="0" b="0"/>
          <a:pathLst>
            <a:path>
              <a:moveTo>
                <a:pt x="0" y="350570"/>
              </a:moveTo>
              <a:lnTo>
                <a:pt x="91989" y="350570"/>
              </a:lnTo>
              <a:lnTo>
                <a:pt x="91989" y="0"/>
              </a:lnTo>
              <a:lnTo>
                <a:pt x="183979" y="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1469956" y="1097343"/>
        <a:ext cx="19795" cy="19795"/>
      </dsp:txXfrm>
    </dsp:sp>
    <dsp:sp modelId="{2D8F6F21-6C9C-41D4-AF4B-EB0AC5930E74}">
      <dsp:nvSpPr>
        <dsp:cNvPr id="0" name=""/>
        <dsp:cNvSpPr/>
      </dsp:nvSpPr>
      <dsp:spPr>
        <a:xfrm>
          <a:off x="283989" y="1282526"/>
          <a:ext cx="183979" cy="1489923"/>
        </a:xfrm>
        <a:custGeom>
          <a:avLst/>
          <a:gdLst/>
          <a:ahLst/>
          <a:cxnLst/>
          <a:rect l="0" t="0" r="0" b="0"/>
          <a:pathLst>
            <a:path>
              <a:moveTo>
                <a:pt x="0" y="1489923"/>
              </a:moveTo>
              <a:lnTo>
                <a:pt x="91989" y="1489923"/>
              </a:lnTo>
              <a:lnTo>
                <a:pt x="91989" y="0"/>
              </a:lnTo>
              <a:lnTo>
                <a:pt x="183979"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TW" altLang="en-US" sz="900" kern="1200"/>
        </a:p>
      </dsp:txBody>
      <dsp:txXfrm>
        <a:off x="338447" y="1989956"/>
        <a:ext cx="75061" cy="75061"/>
      </dsp:txXfrm>
    </dsp:sp>
    <dsp:sp modelId="{2DE86182-818A-46BE-B49E-21F652434F27}">
      <dsp:nvSpPr>
        <dsp:cNvPr id="0" name=""/>
        <dsp:cNvSpPr/>
      </dsp:nvSpPr>
      <dsp:spPr>
        <a:xfrm>
          <a:off x="283989" y="931955"/>
          <a:ext cx="183979" cy="1840493"/>
        </a:xfrm>
        <a:custGeom>
          <a:avLst/>
          <a:gdLst/>
          <a:ahLst/>
          <a:cxnLst/>
          <a:rect l="0" t="0" r="0" b="0"/>
          <a:pathLst>
            <a:path>
              <a:moveTo>
                <a:pt x="0" y="1840493"/>
              </a:moveTo>
              <a:lnTo>
                <a:pt x="91989" y="1840493"/>
              </a:lnTo>
              <a:lnTo>
                <a:pt x="91989" y="0"/>
              </a:lnTo>
              <a:lnTo>
                <a:pt x="183979"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TW" altLang="en-US" sz="1000" kern="1200"/>
        </a:p>
      </dsp:txBody>
      <dsp:txXfrm>
        <a:off x="329737" y="1805960"/>
        <a:ext cx="92483" cy="92483"/>
      </dsp:txXfrm>
    </dsp:sp>
    <dsp:sp modelId="{835DCB2E-716F-46D1-B41E-63C4C64CCA67}">
      <dsp:nvSpPr>
        <dsp:cNvPr id="0" name=""/>
        <dsp:cNvSpPr/>
      </dsp:nvSpPr>
      <dsp:spPr>
        <a:xfrm>
          <a:off x="283989" y="581385"/>
          <a:ext cx="183979" cy="2191063"/>
        </a:xfrm>
        <a:custGeom>
          <a:avLst/>
          <a:gdLst/>
          <a:ahLst/>
          <a:cxnLst/>
          <a:rect l="0" t="0" r="0" b="0"/>
          <a:pathLst>
            <a:path>
              <a:moveTo>
                <a:pt x="0" y="2191063"/>
              </a:moveTo>
              <a:lnTo>
                <a:pt x="91989" y="2191063"/>
              </a:lnTo>
              <a:lnTo>
                <a:pt x="91989" y="0"/>
              </a:lnTo>
              <a:lnTo>
                <a:pt x="183979"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321009" y="1621948"/>
        <a:ext cx="109938" cy="109938"/>
      </dsp:txXfrm>
    </dsp:sp>
    <dsp:sp modelId="{E519F130-BBB8-4950-AEDF-30B966012007}">
      <dsp:nvSpPr>
        <dsp:cNvPr id="0" name=""/>
        <dsp:cNvSpPr/>
      </dsp:nvSpPr>
      <dsp:spPr>
        <a:xfrm>
          <a:off x="283989" y="230815"/>
          <a:ext cx="183979" cy="2541634"/>
        </a:xfrm>
        <a:custGeom>
          <a:avLst/>
          <a:gdLst/>
          <a:ahLst/>
          <a:cxnLst/>
          <a:rect l="0" t="0" r="0" b="0"/>
          <a:pathLst>
            <a:path>
              <a:moveTo>
                <a:pt x="0" y="2541634"/>
              </a:moveTo>
              <a:lnTo>
                <a:pt x="91989" y="2541634"/>
              </a:lnTo>
              <a:lnTo>
                <a:pt x="91989" y="0"/>
              </a:lnTo>
              <a:lnTo>
                <a:pt x="183979" y="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TW" altLang="en-US" sz="1200" kern="1200"/>
        </a:p>
      </dsp:txBody>
      <dsp:txXfrm>
        <a:off x="312271" y="1437925"/>
        <a:ext cx="127414" cy="127414"/>
      </dsp:txXfrm>
    </dsp:sp>
    <dsp:sp modelId="{D73E5FEA-D040-4EC8-9678-D9D99544AAC6}">
      <dsp:nvSpPr>
        <dsp:cNvPr id="0" name=""/>
        <dsp:cNvSpPr/>
      </dsp:nvSpPr>
      <dsp:spPr>
        <a:xfrm rot="16200000">
          <a:off x="-594281" y="2632221"/>
          <a:ext cx="1476085" cy="28045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smtClean="0"/>
            <a:t>民眾版防災資訊網</a:t>
          </a:r>
          <a:endParaRPr lang="zh-TW" altLang="en-US" sz="1400" kern="1200" dirty="0"/>
        </a:p>
      </dsp:txBody>
      <dsp:txXfrm>
        <a:off x="-594281" y="2632221"/>
        <a:ext cx="1476085" cy="280456"/>
      </dsp:txXfrm>
    </dsp:sp>
    <dsp:sp modelId="{AF38BAB7-FB13-4DF8-AA93-69B1AF0EC95B}">
      <dsp:nvSpPr>
        <dsp:cNvPr id="0" name=""/>
        <dsp:cNvSpPr/>
      </dsp:nvSpPr>
      <dsp:spPr>
        <a:xfrm>
          <a:off x="467968" y="90587"/>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首頁</a:t>
          </a:r>
          <a:endParaRPr lang="zh-TW" altLang="en-US" sz="1000" kern="1200" dirty="0"/>
        </a:p>
      </dsp:txBody>
      <dsp:txXfrm>
        <a:off x="467968" y="90587"/>
        <a:ext cx="919896" cy="280456"/>
      </dsp:txXfrm>
    </dsp:sp>
    <dsp:sp modelId="{F490BA50-ED8E-4073-99F0-D4764148B5AD}">
      <dsp:nvSpPr>
        <dsp:cNvPr id="0" name=""/>
        <dsp:cNvSpPr/>
      </dsp:nvSpPr>
      <dsp:spPr>
        <a:xfrm>
          <a:off x="467968" y="441157"/>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避難場所查詢</a:t>
          </a:r>
          <a:endParaRPr lang="zh-TW" altLang="en-US" sz="1000" kern="1200" dirty="0"/>
        </a:p>
      </dsp:txBody>
      <dsp:txXfrm>
        <a:off x="467968" y="441157"/>
        <a:ext cx="919896" cy="280456"/>
      </dsp:txXfrm>
    </dsp:sp>
    <dsp:sp modelId="{D998111A-D317-45D2-BE1C-FFC52D07022B}">
      <dsp:nvSpPr>
        <dsp:cNvPr id="0" name=""/>
        <dsp:cNvSpPr/>
      </dsp:nvSpPr>
      <dsp:spPr>
        <a:xfrm>
          <a:off x="467968" y="791727"/>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災情通報與災情資訊發佈</a:t>
          </a:r>
          <a:endParaRPr lang="zh-TW" altLang="en-US" sz="1000" kern="1200" dirty="0"/>
        </a:p>
      </dsp:txBody>
      <dsp:txXfrm>
        <a:off x="467968" y="791727"/>
        <a:ext cx="919896" cy="280456"/>
      </dsp:txXfrm>
    </dsp:sp>
    <dsp:sp modelId="{0D409A77-BB69-4819-80DF-77CEA11343FF}">
      <dsp:nvSpPr>
        <dsp:cNvPr id="0" name=""/>
        <dsp:cNvSpPr/>
      </dsp:nvSpPr>
      <dsp:spPr>
        <a:xfrm>
          <a:off x="467968" y="1142297"/>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訊息通知與簡訊訂閱</a:t>
          </a:r>
          <a:endParaRPr lang="zh-TW" altLang="en-US" sz="1000" kern="1200" dirty="0"/>
        </a:p>
      </dsp:txBody>
      <dsp:txXfrm>
        <a:off x="467968" y="1142297"/>
        <a:ext cx="919896" cy="280456"/>
      </dsp:txXfrm>
    </dsp:sp>
    <dsp:sp modelId="{471B2564-C1ED-4E58-BED7-247C908D817C}">
      <dsp:nvSpPr>
        <dsp:cNvPr id="0" name=""/>
        <dsp:cNvSpPr/>
      </dsp:nvSpPr>
      <dsp:spPr>
        <a:xfrm>
          <a:off x="1571843" y="791727"/>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en-US" sz="1000" kern="1200" dirty="0" smtClean="0"/>
            <a:t>RSS</a:t>
          </a:r>
          <a:r>
            <a:rPr lang="zh-TW" altLang="en-US" sz="1000" kern="1200" dirty="0" smtClean="0"/>
            <a:t>新聞</a:t>
          </a:r>
          <a:endParaRPr lang="zh-TW" altLang="en-US" sz="1000" kern="1200" dirty="0"/>
        </a:p>
      </dsp:txBody>
      <dsp:txXfrm>
        <a:off x="1571843" y="791727"/>
        <a:ext cx="919896" cy="280456"/>
      </dsp:txXfrm>
    </dsp:sp>
    <dsp:sp modelId="{59241F9C-2C4B-4FB6-A3FF-AA67715E70AD}">
      <dsp:nvSpPr>
        <dsp:cNvPr id="0" name=""/>
        <dsp:cNvSpPr/>
      </dsp:nvSpPr>
      <dsp:spPr>
        <a:xfrm>
          <a:off x="1571843" y="1142297"/>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警戒簡訊註冊</a:t>
          </a:r>
          <a:endParaRPr lang="zh-TW" altLang="en-US" sz="1000" kern="1200" dirty="0"/>
        </a:p>
      </dsp:txBody>
      <dsp:txXfrm>
        <a:off x="1571843" y="1142297"/>
        <a:ext cx="919896" cy="280456"/>
      </dsp:txXfrm>
    </dsp:sp>
    <dsp:sp modelId="{F68DE8BD-1213-4B8D-8BCC-B81659382744}">
      <dsp:nvSpPr>
        <dsp:cNvPr id="0" name=""/>
        <dsp:cNvSpPr/>
      </dsp:nvSpPr>
      <dsp:spPr>
        <a:xfrm>
          <a:off x="1571843" y="1492868"/>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推播訂閱</a:t>
          </a:r>
          <a:endParaRPr lang="zh-TW" altLang="en-US" sz="1000" kern="1200" dirty="0"/>
        </a:p>
      </dsp:txBody>
      <dsp:txXfrm>
        <a:off x="1571843" y="1492868"/>
        <a:ext cx="919896" cy="280456"/>
      </dsp:txXfrm>
    </dsp:sp>
    <dsp:sp modelId="{D6352096-73D2-4D94-8B32-2D76D58FED76}">
      <dsp:nvSpPr>
        <dsp:cNvPr id="0" name=""/>
        <dsp:cNvSpPr/>
      </dsp:nvSpPr>
      <dsp:spPr>
        <a:xfrm>
          <a:off x="467968" y="2895149"/>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警戒資訊</a:t>
          </a:r>
          <a:endParaRPr lang="zh-TW" altLang="en-US" sz="1000" kern="1200" dirty="0"/>
        </a:p>
      </dsp:txBody>
      <dsp:txXfrm>
        <a:off x="467968" y="2895149"/>
        <a:ext cx="919896" cy="280456"/>
      </dsp:txXfrm>
    </dsp:sp>
    <dsp:sp modelId="{B5D536A2-D075-4C09-AC2D-697B682E1899}">
      <dsp:nvSpPr>
        <dsp:cNvPr id="0" name=""/>
        <dsp:cNvSpPr/>
      </dsp:nvSpPr>
      <dsp:spPr>
        <a:xfrm>
          <a:off x="1571843" y="1843438"/>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水庫</a:t>
          </a:r>
          <a:endParaRPr lang="zh-TW" altLang="en-US" sz="1000" kern="1200" dirty="0"/>
        </a:p>
      </dsp:txBody>
      <dsp:txXfrm>
        <a:off x="1571843" y="1843438"/>
        <a:ext cx="919896" cy="280456"/>
      </dsp:txXfrm>
    </dsp:sp>
    <dsp:sp modelId="{AFD79151-60BE-4851-8303-38A7707F5BFB}">
      <dsp:nvSpPr>
        <dsp:cNvPr id="0" name=""/>
        <dsp:cNvSpPr/>
      </dsp:nvSpPr>
      <dsp:spPr>
        <a:xfrm>
          <a:off x="1571843" y="2194008"/>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停水、限水</a:t>
          </a:r>
          <a:endParaRPr lang="zh-TW" altLang="en-US" sz="1000" kern="1200" dirty="0"/>
        </a:p>
      </dsp:txBody>
      <dsp:txXfrm>
        <a:off x="1571843" y="2194008"/>
        <a:ext cx="919896" cy="280456"/>
      </dsp:txXfrm>
    </dsp:sp>
    <dsp:sp modelId="{D5104D79-721E-4AC1-A215-7C45EB474CF2}">
      <dsp:nvSpPr>
        <dsp:cNvPr id="0" name=""/>
        <dsp:cNvSpPr/>
      </dsp:nvSpPr>
      <dsp:spPr>
        <a:xfrm>
          <a:off x="1571843" y="2544578"/>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河川水位</a:t>
          </a:r>
          <a:endParaRPr lang="zh-TW" altLang="en-US" sz="1000" kern="1200" dirty="0"/>
        </a:p>
      </dsp:txBody>
      <dsp:txXfrm>
        <a:off x="1571843" y="2544578"/>
        <a:ext cx="919896" cy="280456"/>
      </dsp:txXfrm>
    </dsp:sp>
    <dsp:sp modelId="{339A2BE6-2AAF-4D11-99E6-70A80AA4B131}">
      <dsp:nvSpPr>
        <dsp:cNvPr id="0" name=""/>
        <dsp:cNvSpPr/>
      </dsp:nvSpPr>
      <dsp:spPr>
        <a:xfrm>
          <a:off x="1571843" y="2895149"/>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區域排水水位</a:t>
          </a:r>
          <a:endParaRPr lang="zh-TW" altLang="en-US" sz="1000" kern="1200" dirty="0"/>
        </a:p>
      </dsp:txBody>
      <dsp:txXfrm>
        <a:off x="1571843" y="2895149"/>
        <a:ext cx="919896" cy="280456"/>
      </dsp:txXfrm>
    </dsp:sp>
    <dsp:sp modelId="{E9B18F3F-D612-40BC-9002-1FF8759700A5}">
      <dsp:nvSpPr>
        <dsp:cNvPr id="0" name=""/>
        <dsp:cNvSpPr/>
      </dsp:nvSpPr>
      <dsp:spPr>
        <a:xfrm>
          <a:off x="1571843" y="3245719"/>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土石流</a:t>
          </a:r>
          <a:endParaRPr lang="zh-TW" altLang="en-US" sz="1000" kern="1200" dirty="0"/>
        </a:p>
      </dsp:txBody>
      <dsp:txXfrm>
        <a:off x="1571843" y="3245719"/>
        <a:ext cx="919896" cy="280456"/>
      </dsp:txXfrm>
    </dsp:sp>
    <dsp:sp modelId="{E442A0A5-9A2F-4947-A30B-853CF001773A}">
      <dsp:nvSpPr>
        <dsp:cNvPr id="0" name=""/>
        <dsp:cNvSpPr/>
      </dsp:nvSpPr>
      <dsp:spPr>
        <a:xfrm>
          <a:off x="1571843" y="3596289"/>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雨量警戒</a:t>
          </a:r>
          <a:endParaRPr lang="zh-TW" altLang="en-US" sz="1000" kern="1200" dirty="0"/>
        </a:p>
      </dsp:txBody>
      <dsp:txXfrm>
        <a:off x="1571843" y="3596289"/>
        <a:ext cx="919896" cy="280456"/>
      </dsp:txXfrm>
    </dsp:sp>
    <dsp:sp modelId="{C2819078-EB95-4A29-866C-3E80D9E04872}">
      <dsp:nvSpPr>
        <dsp:cNvPr id="0" name=""/>
        <dsp:cNvSpPr/>
      </dsp:nvSpPr>
      <dsp:spPr>
        <a:xfrm>
          <a:off x="1571843" y="3946859"/>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公路災情</a:t>
          </a:r>
          <a:endParaRPr lang="zh-TW" altLang="en-US" sz="1000" kern="1200" dirty="0"/>
        </a:p>
      </dsp:txBody>
      <dsp:txXfrm>
        <a:off x="1571843" y="3946859"/>
        <a:ext cx="919896" cy="280456"/>
      </dsp:txXfrm>
    </dsp:sp>
    <dsp:sp modelId="{A522BC87-BE4A-4644-B86D-A2A3286354DD}">
      <dsp:nvSpPr>
        <dsp:cNvPr id="0" name=""/>
        <dsp:cNvSpPr/>
      </dsp:nvSpPr>
      <dsp:spPr>
        <a:xfrm>
          <a:off x="467968" y="4823285"/>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雨量與水情</a:t>
          </a:r>
          <a:endParaRPr lang="zh-TW" altLang="en-US" sz="1000" kern="1200" dirty="0"/>
        </a:p>
      </dsp:txBody>
      <dsp:txXfrm>
        <a:off x="467968" y="4823285"/>
        <a:ext cx="919896" cy="280456"/>
      </dsp:txXfrm>
    </dsp:sp>
    <dsp:sp modelId="{3531662C-B0F6-48DF-A198-5734A242F80B}">
      <dsp:nvSpPr>
        <dsp:cNvPr id="0" name=""/>
        <dsp:cNvSpPr/>
      </dsp:nvSpPr>
      <dsp:spPr>
        <a:xfrm>
          <a:off x="1571843" y="4297429"/>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水庫水位</a:t>
          </a:r>
          <a:endParaRPr lang="zh-TW" altLang="en-US" sz="1000" kern="1200" dirty="0"/>
        </a:p>
      </dsp:txBody>
      <dsp:txXfrm>
        <a:off x="1571843" y="4297429"/>
        <a:ext cx="919896" cy="280456"/>
      </dsp:txXfrm>
    </dsp:sp>
    <dsp:sp modelId="{2DE60FE5-2613-4BD3-B4E8-2F38CD6471D6}">
      <dsp:nvSpPr>
        <dsp:cNvPr id="0" name=""/>
        <dsp:cNvSpPr/>
      </dsp:nvSpPr>
      <dsp:spPr>
        <a:xfrm>
          <a:off x="1571843" y="4648000"/>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雨量</a:t>
          </a:r>
          <a:endParaRPr lang="zh-TW" altLang="en-US" sz="1000" kern="1200" dirty="0"/>
        </a:p>
      </dsp:txBody>
      <dsp:txXfrm>
        <a:off x="1571843" y="4648000"/>
        <a:ext cx="919896" cy="280456"/>
      </dsp:txXfrm>
    </dsp:sp>
    <dsp:sp modelId="{4248AFAE-9906-4136-825E-4796562011C9}">
      <dsp:nvSpPr>
        <dsp:cNvPr id="0" name=""/>
        <dsp:cNvSpPr/>
      </dsp:nvSpPr>
      <dsp:spPr>
        <a:xfrm>
          <a:off x="1571843" y="4998570"/>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河川水位</a:t>
          </a:r>
          <a:endParaRPr lang="zh-TW" altLang="en-US" sz="1000" kern="1200" dirty="0"/>
        </a:p>
      </dsp:txBody>
      <dsp:txXfrm>
        <a:off x="1571843" y="4998570"/>
        <a:ext cx="919896" cy="280456"/>
      </dsp:txXfrm>
    </dsp:sp>
    <dsp:sp modelId="{D2EF3EEC-35F9-440D-A6EA-8DBD454886B6}">
      <dsp:nvSpPr>
        <dsp:cNvPr id="0" name=""/>
        <dsp:cNvSpPr/>
      </dsp:nvSpPr>
      <dsp:spPr>
        <a:xfrm>
          <a:off x="1571843" y="5349140"/>
          <a:ext cx="919896" cy="280456"/>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區域排水水位</a:t>
          </a:r>
          <a:endParaRPr lang="zh-TW" altLang="en-US" sz="1000" kern="1200" dirty="0"/>
        </a:p>
      </dsp:txBody>
      <dsp:txXfrm>
        <a:off x="1571843" y="5349140"/>
        <a:ext cx="919896" cy="280456"/>
      </dsp:txXfrm>
    </dsp:sp>
    <dsp:sp modelId="{3B1649A9-5CE6-4772-8EE9-71AD08371888}">
      <dsp:nvSpPr>
        <dsp:cNvPr id="0" name=""/>
        <dsp:cNvSpPr/>
      </dsp:nvSpPr>
      <dsp:spPr>
        <a:xfrm>
          <a:off x="467968" y="5173855"/>
          <a:ext cx="919896" cy="28045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TW" altLang="en-US" sz="1000" kern="1200" dirty="0" smtClean="0"/>
            <a:t>相關連結</a:t>
          </a:r>
          <a:endParaRPr lang="zh-TW" altLang="en-US" sz="1000" kern="1200" dirty="0"/>
        </a:p>
      </dsp:txBody>
      <dsp:txXfrm>
        <a:off x="467968" y="5173855"/>
        <a:ext cx="919896" cy="2804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31171-5411-4FDA-9EA6-74BAE5B17A5E}">
      <dsp:nvSpPr>
        <dsp:cNvPr id="0" name=""/>
        <dsp:cNvSpPr/>
      </dsp:nvSpPr>
      <dsp:spPr>
        <a:xfrm>
          <a:off x="7052247" y="1298752"/>
          <a:ext cx="434019" cy="150651"/>
        </a:xfrm>
        <a:custGeom>
          <a:avLst/>
          <a:gdLst/>
          <a:ahLst/>
          <a:cxnLst/>
          <a:rect l="0" t="0" r="0" b="0"/>
          <a:pathLst>
            <a:path>
              <a:moveTo>
                <a:pt x="0" y="0"/>
              </a:moveTo>
              <a:lnTo>
                <a:pt x="0" y="75325"/>
              </a:lnTo>
              <a:lnTo>
                <a:pt x="434019" y="75325"/>
              </a:lnTo>
              <a:lnTo>
                <a:pt x="434019"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2ABF062-288C-416F-B564-2D17D058D561}">
      <dsp:nvSpPr>
        <dsp:cNvPr id="0" name=""/>
        <dsp:cNvSpPr/>
      </dsp:nvSpPr>
      <dsp:spPr>
        <a:xfrm>
          <a:off x="6331272" y="1808098"/>
          <a:ext cx="107608" cy="2367380"/>
        </a:xfrm>
        <a:custGeom>
          <a:avLst/>
          <a:gdLst/>
          <a:ahLst/>
          <a:cxnLst/>
          <a:rect l="0" t="0" r="0" b="0"/>
          <a:pathLst>
            <a:path>
              <a:moveTo>
                <a:pt x="0" y="0"/>
              </a:moveTo>
              <a:lnTo>
                <a:pt x="0" y="2367380"/>
              </a:lnTo>
              <a:lnTo>
                <a:pt x="107608" y="236738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2D679-7839-44F3-BFF2-FD625526D44C}">
      <dsp:nvSpPr>
        <dsp:cNvPr id="0" name=""/>
        <dsp:cNvSpPr/>
      </dsp:nvSpPr>
      <dsp:spPr>
        <a:xfrm>
          <a:off x="6331272" y="1808098"/>
          <a:ext cx="107608" cy="1858035"/>
        </a:xfrm>
        <a:custGeom>
          <a:avLst/>
          <a:gdLst/>
          <a:ahLst/>
          <a:cxnLst/>
          <a:rect l="0" t="0" r="0" b="0"/>
          <a:pathLst>
            <a:path>
              <a:moveTo>
                <a:pt x="0" y="0"/>
              </a:moveTo>
              <a:lnTo>
                <a:pt x="0" y="1858035"/>
              </a:lnTo>
              <a:lnTo>
                <a:pt x="107608" y="18580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493AA3-0EDF-4C7B-8D30-ADE35B3CE199}">
      <dsp:nvSpPr>
        <dsp:cNvPr id="0" name=""/>
        <dsp:cNvSpPr/>
      </dsp:nvSpPr>
      <dsp:spPr>
        <a:xfrm>
          <a:off x="6331272" y="1808098"/>
          <a:ext cx="107608" cy="1348689"/>
        </a:xfrm>
        <a:custGeom>
          <a:avLst/>
          <a:gdLst/>
          <a:ahLst/>
          <a:cxnLst/>
          <a:rect l="0" t="0" r="0" b="0"/>
          <a:pathLst>
            <a:path>
              <a:moveTo>
                <a:pt x="0" y="0"/>
              </a:moveTo>
              <a:lnTo>
                <a:pt x="0" y="1348689"/>
              </a:lnTo>
              <a:lnTo>
                <a:pt x="107608" y="1348689"/>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5E6D10-41D2-47E9-9419-73D3DBC9BC43}">
      <dsp:nvSpPr>
        <dsp:cNvPr id="0" name=""/>
        <dsp:cNvSpPr/>
      </dsp:nvSpPr>
      <dsp:spPr>
        <a:xfrm>
          <a:off x="6331272" y="1808098"/>
          <a:ext cx="107608" cy="839344"/>
        </a:xfrm>
        <a:custGeom>
          <a:avLst/>
          <a:gdLst/>
          <a:ahLst/>
          <a:cxnLst/>
          <a:rect l="0" t="0" r="0" b="0"/>
          <a:pathLst>
            <a:path>
              <a:moveTo>
                <a:pt x="0" y="0"/>
              </a:moveTo>
              <a:lnTo>
                <a:pt x="0" y="839344"/>
              </a:lnTo>
              <a:lnTo>
                <a:pt x="107608" y="839344"/>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ECEAE4-A005-4CCE-AD0F-64D29AE8DC37}">
      <dsp:nvSpPr>
        <dsp:cNvPr id="0" name=""/>
        <dsp:cNvSpPr/>
      </dsp:nvSpPr>
      <dsp:spPr>
        <a:xfrm>
          <a:off x="6331272" y="1808098"/>
          <a:ext cx="107608" cy="329998"/>
        </a:xfrm>
        <a:custGeom>
          <a:avLst/>
          <a:gdLst/>
          <a:ahLst/>
          <a:cxnLst/>
          <a:rect l="0" t="0" r="0" b="0"/>
          <a:pathLst>
            <a:path>
              <a:moveTo>
                <a:pt x="0" y="0"/>
              </a:moveTo>
              <a:lnTo>
                <a:pt x="0" y="329998"/>
              </a:lnTo>
              <a:lnTo>
                <a:pt x="107608" y="32999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FEAB9C-EA37-40E4-ACA2-5EA3BECD7F3A}">
      <dsp:nvSpPr>
        <dsp:cNvPr id="0" name=""/>
        <dsp:cNvSpPr/>
      </dsp:nvSpPr>
      <dsp:spPr>
        <a:xfrm>
          <a:off x="6618228" y="1298752"/>
          <a:ext cx="434019" cy="150651"/>
        </a:xfrm>
        <a:custGeom>
          <a:avLst/>
          <a:gdLst/>
          <a:ahLst/>
          <a:cxnLst/>
          <a:rect l="0" t="0" r="0" b="0"/>
          <a:pathLst>
            <a:path>
              <a:moveTo>
                <a:pt x="434019" y="0"/>
              </a:moveTo>
              <a:lnTo>
                <a:pt x="434019" y="75325"/>
              </a:lnTo>
              <a:lnTo>
                <a:pt x="0" y="75325"/>
              </a:lnTo>
              <a:lnTo>
                <a:pt x="0"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2E1F7-46A7-48C8-85CA-EEB2D121E462}">
      <dsp:nvSpPr>
        <dsp:cNvPr id="0" name=""/>
        <dsp:cNvSpPr/>
      </dsp:nvSpPr>
      <dsp:spPr>
        <a:xfrm>
          <a:off x="3794509" y="391704"/>
          <a:ext cx="3257738" cy="548353"/>
        </a:xfrm>
        <a:custGeom>
          <a:avLst/>
          <a:gdLst/>
          <a:ahLst/>
          <a:cxnLst/>
          <a:rect l="0" t="0" r="0" b="0"/>
          <a:pathLst>
            <a:path>
              <a:moveTo>
                <a:pt x="0" y="0"/>
              </a:moveTo>
              <a:lnTo>
                <a:pt x="0" y="473028"/>
              </a:lnTo>
              <a:lnTo>
                <a:pt x="3257738" y="473028"/>
              </a:lnTo>
              <a:lnTo>
                <a:pt x="3257738" y="548353"/>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A2D25D-9466-4CAD-A7F4-5D0FFFDD39B4}">
      <dsp:nvSpPr>
        <dsp:cNvPr id="0" name=""/>
        <dsp:cNvSpPr/>
      </dsp:nvSpPr>
      <dsp:spPr>
        <a:xfrm>
          <a:off x="5283886" y="1298752"/>
          <a:ext cx="107608" cy="1348689"/>
        </a:xfrm>
        <a:custGeom>
          <a:avLst/>
          <a:gdLst/>
          <a:ahLst/>
          <a:cxnLst/>
          <a:rect l="0" t="0" r="0" b="0"/>
          <a:pathLst>
            <a:path>
              <a:moveTo>
                <a:pt x="0" y="0"/>
              </a:moveTo>
              <a:lnTo>
                <a:pt x="0" y="1348689"/>
              </a:lnTo>
              <a:lnTo>
                <a:pt x="107608" y="1348689"/>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52B577-3ADE-4527-87C8-535A172F9CF1}">
      <dsp:nvSpPr>
        <dsp:cNvPr id="0" name=""/>
        <dsp:cNvSpPr/>
      </dsp:nvSpPr>
      <dsp:spPr>
        <a:xfrm>
          <a:off x="5283886" y="1298752"/>
          <a:ext cx="107608" cy="839344"/>
        </a:xfrm>
        <a:custGeom>
          <a:avLst/>
          <a:gdLst/>
          <a:ahLst/>
          <a:cxnLst/>
          <a:rect l="0" t="0" r="0" b="0"/>
          <a:pathLst>
            <a:path>
              <a:moveTo>
                <a:pt x="0" y="0"/>
              </a:moveTo>
              <a:lnTo>
                <a:pt x="0" y="839344"/>
              </a:lnTo>
              <a:lnTo>
                <a:pt x="107608" y="839344"/>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B3CC37-DDC0-4CBE-9C44-3FDEDCFFA08D}">
      <dsp:nvSpPr>
        <dsp:cNvPr id="0" name=""/>
        <dsp:cNvSpPr/>
      </dsp:nvSpPr>
      <dsp:spPr>
        <a:xfrm>
          <a:off x="5283886" y="1298752"/>
          <a:ext cx="107608" cy="329998"/>
        </a:xfrm>
        <a:custGeom>
          <a:avLst/>
          <a:gdLst/>
          <a:ahLst/>
          <a:cxnLst/>
          <a:rect l="0" t="0" r="0" b="0"/>
          <a:pathLst>
            <a:path>
              <a:moveTo>
                <a:pt x="0" y="0"/>
              </a:moveTo>
              <a:lnTo>
                <a:pt x="0" y="329998"/>
              </a:lnTo>
              <a:lnTo>
                <a:pt x="107608" y="329998"/>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86E520-577B-45F6-97E5-F3A4ADF7EA79}">
      <dsp:nvSpPr>
        <dsp:cNvPr id="0" name=""/>
        <dsp:cNvSpPr/>
      </dsp:nvSpPr>
      <dsp:spPr>
        <a:xfrm>
          <a:off x="3794509" y="391704"/>
          <a:ext cx="1776331" cy="548353"/>
        </a:xfrm>
        <a:custGeom>
          <a:avLst/>
          <a:gdLst/>
          <a:ahLst/>
          <a:cxnLst/>
          <a:rect l="0" t="0" r="0" b="0"/>
          <a:pathLst>
            <a:path>
              <a:moveTo>
                <a:pt x="0" y="0"/>
              </a:moveTo>
              <a:lnTo>
                <a:pt x="0" y="473028"/>
              </a:lnTo>
              <a:lnTo>
                <a:pt x="1776331" y="473028"/>
              </a:lnTo>
              <a:lnTo>
                <a:pt x="1776331" y="548353"/>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216E14-EC0C-4564-851E-2C7B2587D84D}">
      <dsp:nvSpPr>
        <dsp:cNvPr id="0" name=""/>
        <dsp:cNvSpPr/>
      </dsp:nvSpPr>
      <dsp:spPr>
        <a:xfrm>
          <a:off x="3146069" y="1298752"/>
          <a:ext cx="1736079" cy="150651"/>
        </a:xfrm>
        <a:custGeom>
          <a:avLst/>
          <a:gdLst/>
          <a:ahLst/>
          <a:cxnLst/>
          <a:rect l="0" t="0" r="0" b="0"/>
          <a:pathLst>
            <a:path>
              <a:moveTo>
                <a:pt x="0" y="0"/>
              </a:moveTo>
              <a:lnTo>
                <a:pt x="0" y="75325"/>
              </a:lnTo>
              <a:lnTo>
                <a:pt x="1736079" y="75325"/>
              </a:lnTo>
              <a:lnTo>
                <a:pt x="1736079"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A7065E-3060-4E2D-A4AE-5CE7EE729EC1}">
      <dsp:nvSpPr>
        <dsp:cNvPr id="0" name=""/>
        <dsp:cNvSpPr/>
      </dsp:nvSpPr>
      <dsp:spPr>
        <a:xfrm>
          <a:off x="3727154" y="1808098"/>
          <a:ext cx="107608" cy="839344"/>
        </a:xfrm>
        <a:custGeom>
          <a:avLst/>
          <a:gdLst/>
          <a:ahLst/>
          <a:cxnLst/>
          <a:rect l="0" t="0" r="0" b="0"/>
          <a:pathLst>
            <a:path>
              <a:moveTo>
                <a:pt x="0" y="0"/>
              </a:moveTo>
              <a:lnTo>
                <a:pt x="0" y="839344"/>
              </a:lnTo>
              <a:lnTo>
                <a:pt x="107608" y="839344"/>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98AD14-079C-421C-A663-75659A01A5DA}">
      <dsp:nvSpPr>
        <dsp:cNvPr id="0" name=""/>
        <dsp:cNvSpPr/>
      </dsp:nvSpPr>
      <dsp:spPr>
        <a:xfrm>
          <a:off x="3727154" y="1808098"/>
          <a:ext cx="107608" cy="329998"/>
        </a:xfrm>
        <a:custGeom>
          <a:avLst/>
          <a:gdLst/>
          <a:ahLst/>
          <a:cxnLst/>
          <a:rect l="0" t="0" r="0" b="0"/>
          <a:pathLst>
            <a:path>
              <a:moveTo>
                <a:pt x="0" y="0"/>
              </a:moveTo>
              <a:lnTo>
                <a:pt x="0" y="329998"/>
              </a:lnTo>
              <a:lnTo>
                <a:pt x="107608" y="32999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1F2D64-AC2E-48D3-BE64-638C4118A5BD}">
      <dsp:nvSpPr>
        <dsp:cNvPr id="0" name=""/>
        <dsp:cNvSpPr/>
      </dsp:nvSpPr>
      <dsp:spPr>
        <a:xfrm>
          <a:off x="3146069" y="1298752"/>
          <a:ext cx="868039" cy="150651"/>
        </a:xfrm>
        <a:custGeom>
          <a:avLst/>
          <a:gdLst/>
          <a:ahLst/>
          <a:cxnLst/>
          <a:rect l="0" t="0" r="0" b="0"/>
          <a:pathLst>
            <a:path>
              <a:moveTo>
                <a:pt x="0" y="0"/>
              </a:moveTo>
              <a:lnTo>
                <a:pt x="0" y="75325"/>
              </a:lnTo>
              <a:lnTo>
                <a:pt x="868039" y="75325"/>
              </a:lnTo>
              <a:lnTo>
                <a:pt x="868039"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045FEE-4AC6-49B2-BBBB-DF041EE5DE49}">
      <dsp:nvSpPr>
        <dsp:cNvPr id="0" name=""/>
        <dsp:cNvSpPr/>
      </dsp:nvSpPr>
      <dsp:spPr>
        <a:xfrm>
          <a:off x="3100349" y="1298752"/>
          <a:ext cx="91440" cy="150651"/>
        </a:xfrm>
        <a:custGeom>
          <a:avLst/>
          <a:gdLst/>
          <a:ahLst/>
          <a:cxnLst/>
          <a:rect l="0" t="0" r="0" b="0"/>
          <a:pathLst>
            <a:path>
              <a:moveTo>
                <a:pt x="45720" y="0"/>
              </a:moveTo>
              <a:lnTo>
                <a:pt x="45720"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C19041-C608-44B0-B064-874AF34ACB75}">
      <dsp:nvSpPr>
        <dsp:cNvPr id="0" name=""/>
        <dsp:cNvSpPr/>
      </dsp:nvSpPr>
      <dsp:spPr>
        <a:xfrm>
          <a:off x="1991075" y="1808098"/>
          <a:ext cx="107608" cy="2367380"/>
        </a:xfrm>
        <a:custGeom>
          <a:avLst/>
          <a:gdLst/>
          <a:ahLst/>
          <a:cxnLst/>
          <a:rect l="0" t="0" r="0" b="0"/>
          <a:pathLst>
            <a:path>
              <a:moveTo>
                <a:pt x="0" y="0"/>
              </a:moveTo>
              <a:lnTo>
                <a:pt x="0" y="2367380"/>
              </a:lnTo>
              <a:lnTo>
                <a:pt x="107608" y="236738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92D1F2-38C4-4179-9458-916FD62D96EA}">
      <dsp:nvSpPr>
        <dsp:cNvPr id="0" name=""/>
        <dsp:cNvSpPr/>
      </dsp:nvSpPr>
      <dsp:spPr>
        <a:xfrm>
          <a:off x="1991075" y="1808098"/>
          <a:ext cx="107608" cy="1858035"/>
        </a:xfrm>
        <a:custGeom>
          <a:avLst/>
          <a:gdLst/>
          <a:ahLst/>
          <a:cxnLst/>
          <a:rect l="0" t="0" r="0" b="0"/>
          <a:pathLst>
            <a:path>
              <a:moveTo>
                <a:pt x="0" y="0"/>
              </a:moveTo>
              <a:lnTo>
                <a:pt x="0" y="1858035"/>
              </a:lnTo>
              <a:lnTo>
                <a:pt x="107608" y="18580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A7326D-D57E-4580-84EB-4B0485E65ECF}">
      <dsp:nvSpPr>
        <dsp:cNvPr id="0" name=""/>
        <dsp:cNvSpPr/>
      </dsp:nvSpPr>
      <dsp:spPr>
        <a:xfrm>
          <a:off x="1991075" y="1808098"/>
          <a:ext cx="107608" cy="1348689"/>
        </a:xfrm>
        <a:custGeom>
          <a:avLst/>
          <a:gdLst/>
          <a:ahLst/>
          <a:cxnLst/>
          <a:rect l="0" t="0" r="0" b="0"/>
          <a:pathLst>
            <a:path>
              <a:moveTo>
                <a:pt x="0" y="0"/>
              </a:moveTo>
              <a:lnTo>
                <a:pt x="0" y="1348689"/>
              </a:lnTo>
              <a:lnTo>
                <a:pt x="107608" y="1348689"/>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A97C29E-435A-4D51-8D50-C7B6B8D290D5}">
      <dsp:nvSpPr>
        <dsp:cNvPr id="0" name=""/>
        <dsp:cNvSpPr/>
      </dsp:nvSpPr>
      <dsp:spPr>
        <a:xfrm>
          <a:off x="1991075" y="1808098"/>
          <a:ext cx="107608" cy="839344"/>
        </a:xfrm>
        <a:custGeom>
          <a:avLst/>
          <a:gdLst/>
          <a:ahLst/>
          <a:cxnLst/>
          <a:rect l="0" t="0" r="0" b="0"/>
          <a:pathLst>
            <a:path>
              <a:moveTo>
                <a:pt x="0" y="0"/>
              </a:moveTo>
              <a:lnTo>
                <a:pt x="0" y="839344"/>
              </a:lnTo>
              <a:lnTo>
                <a:pt x="107608" y="839344"/>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8D36E5-CDF5-4B84-A2BB-8A689C5F2A64}">
      <dsp:nvSpPr>
        <dsp:cNvPr id="0" name=""/>
        <dsp:cNvSpPr/>
      </dsp:nvSpPr>
      <dsp:spPr>
        <a:xfrm>
          <a:off x="1991075" y="1808098"/>
          <a:ext cx="107608" cy="329998"/>
        </a:xfrm>
        <a:custGeom>
          <a:avLst/>
          <a:gdLst/>
          <a:ahLst/>
          <a:cxnLst/>
          <a:rect l="0" t="0" r="0" b="0"/>
          <a:pathLst>
            <a:path>
              <a:moveTo>
                <a:pt x="0" y="0"/>
              </a:moveTo>
              <a:lnTo>
                <a:pt x="0" y="329998"/>
              </a:lnTo>
              <a:lnTo>
                <a:pt x="107608" y="32999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448799-3DEB-4848-807C-DEEADBAA3E34}">
      <dsp:nvSpPr>
        <dsp:cNvPr id="0" name=""/>
        <dsp:cNvSpPr/>
      </dsp:nvSpPr>
      <dsp:spPr>
        <a:xfrm>
          <a:off x="2278030" y="1298752"/>
          <a:ext cx="868039" cy="150651"/>
        </a:xfrm>
        <a:custGeom>
          <a:avLst/>
          <a:gdLst/>
          <a:ahLst/>
          <a:cxnLst/>
          <a:rect l="0" t="0" r="0" b="0"/>
          <a:pathLst>
            <a:path>
              <a:moveTo>
                <a:pt x="868039" y="0"/>
              </a:moveTo>
              <a:lnTo>
                <a:pt x="868039" y="75325"/>
              </a:lnTo>
              <a:lnTo>
                <a:pt x="0" y="75325"/>
              </a:lnTo>
              <a:lnTo>
                <a:pt x="0"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248622-8E32-414B-ACE4-ACCAEFEDBC76}">
      <dsp:nvSpPr>
        <dsp:cNvPr id="0" name=""/>
        <dsp:cNvSpPr/>
      </dsp:nvSpPr>
      <dsp:spPr>
        <a:xfrm>
          <a:off x="1409990" y="1298752"/>
          <a:ext cx="1736079" cy="150651"/>
        </a:xfrm>
        <a:custGeom>
          <a:avLst/>
          <a:gdLst/>
          <a:ahLst/>
          <a:cxnLst/>
          <a:rect l="0" t="0" r="0" b="0"/>
          <a:pathLst>
            <a:path>
              <a:moveTo>
                <a:pt x="1736079" y="0"/>
              </a:moveTo>
              <a:lnTo>
                <a:pt x="1736079" y="75325"/>
              </a:lnTo>
              <a:lnTo>
                <a:pt x="0" y="75325"/>
              </a:lnTo>
              <a:lnTo>
                <a:pt x="0" y="150651"/>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AFE9FD-8C01-4A6F-AD03-DBC0A8106554}">
      <dsp:nvSpPr>
        <dsp:cNvPr id="0" name=""/>
        <dsp:cNvSpPr/>
      </dsp:nvSpPr>
      <dsp:spPr>
        <a:xfrm>
          <a:off x="3146069" y="391704"/>
          <a:ext cx="648439" cy="548353"/>
        </a:xfrm>
        <a:custGeom>
          <a:avLst/>
          <a:gdLst/>
          <a:ahLst/>
          <a:cxnLst/>
          <a:rect l="0" t="0" r="0" b="0"/>
          <a:pathLst>
            <a:path>
              <a:moveTo>
                <a:pt x="648439" y="0"/>
              </a:moveTo>
              <a:lnTo>
                <a:pt x="648439" y="473028"/>
              </a:lnTo>
              <a:lnTo>
                <a:pt x="0" y="473028"/>
              </a:lnTo>
              <a:lnTo>
                <a:pt x="0" y="548353"/>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FAE691-B1F5-43BC-A119-41129DAB6A12}">
      <dsp:nvSpPr>
        <dsp:cNvPr id="0" name=""/>
        <dsp:cNvSpPr/>
      </dsp:nvSpPr>
      <dsp:spPr>
        <a:xfrm>
          <a:off x="75649" y="1298752"/>
          <a:ext cx="107608" cy="1858035"/>
        </a:xfrm>
        <a:custGeom>
          <a:avLst/>
          <a:gdLst/>
          <a:ahLst/>
          <a:cxnLst/>
          <a:rect l="0" t="0" r="0" b="0"/>
          <a:pathLst>
            <a:path>
              <a:moveTo>
                <a:pt x="0" y="0"/>
              </a:moveTo>
              <a:lnTo>
                <a:pt x="0" y="1858035"/>
              </a:lnTo>
              <a:lnTo>
                <a:pt x="107608" y="1858035"/>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D8DF7D-04C9-41F3-AFD3-1BBD9570AA97}">
      <dsp:nvSpPr>
        <dsp:cNvPr id="0" name=""/>
        <dsp:cNvSpPr/>
      </dsp:nvSpPr>
      <dsp:spPr>
        <a:xfrm>
          <a:off x="75649" y="1298752"/>
          <a:ext cx="107608" cy="1348689"/>
        </a:xfrm>
        <a:custGeom>
          <a:avLst/>
          <a:gdLst/>
          <a:ahLst/>
          <a:cxnLst/>
          <a:rect l="0" t="0" r="0" b="0"/>
          <a:pathLst>
            <a:path>
              <a:moveTo>
                <a:pt x="0" y="0"/>
              </a:moveTo>
              <a:lnTo>
                <a:pt x="0" y="1348689"/>
              </a:lnTo>
              <a:lnTo>
                <a:pt x="107608" y="1348689"/>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FF8A8B-8D9A-4568-972A-8D6999F37D3D}">
      <dsp:nvSpPr>
        <dsp:cNvPr id="0" name=""/>
        <dsp:cNvSpPr/>
      </dsp:nvSpPr>
      <dsp:spPr>
        <a:xfrm>
          <a:off x="75649" y="1298752"/>
          <a:ext cx="107608" cy="839344"/>
        </a:xfrm>
        <a:custGeom>
          <a:avLst/>
          <a:gdLst/>
          <a:ahLst/>
          <a:cxnLst/>
          <a:rect l="0" t="0" r="0" b="0"/>
          <a:pathLst>
            <a:path>
              <a:moveTo>
                <a:pt x="0" y="0"/>
              </a:moveTo>
              <a:lnTo>
                <a:pt x="0" y="839344"/>
              </a:lnTo>
              <a:lnTo>
                <a:pt x="107608" y="839344"/>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AAC0CF-9D85-4B64-A4D6-86EC99BD02DE}">
      <dsp:nvSpPr>
        <dsp:cNvPr id="0" name=""/>
        <dsp:cNvSpPr/>
      </dsp:nvSpPr>
      <dsp:spPr>
        <a:xfrm>
          <a:off x="75649" y="1298752"/>
          <a:ext cx="107608" cy="329998"/>
        </a:xfrm>
        <a:custGeom>
          <a:avLst/>
          <a:gdLst/>
          <a:ahLst/>
          <a:cxnLst/>
          <a:rect l="0" t="0" r="0" b="0"/>
          <a:pathLst>
            <a:path>
              <a:moveTo>
                <a:pt x="0" y="0"/>
              </a:moveTo>
              <a:lnTo>
                <a:pt x="0" y="329998"/>
              </a:lnTo>
              <a:lnTo>
                <a:pt x="107608" y="329998"/>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FA42C9E-9F0F-405A-B42A-118164A0FDB3}">
      <dsp:nvSpPr>
        <dsp:cNvPr id="0" name=""/>
        <dsp:cNvSpPr/>
      </dsp:nvSpPr>
      <dsp:spPr>
        <a:xfrm>
          <a:off x="362604" y="391704"/>
          <a:ext cx="3431905" cy="548353"/>
        </a:xfrm>
        <a:custGeom>
          <a:avLst/>
          <a:gdLst/>
          <a:ahLst/>
          <a:cxnLst/>
          <a:rect l="0" t="0" r="0" b="0"/>
          <a:pathLst>
            <a:path>
              <a:moveTo>
                <a:pt x="3431905" y="0"/>
              </a:moveTo>
              <a:lnTo>
                <a:pt x="3431905" y="473028"/>
              </a:lnTo>
              <a:lnTo>
                <a:pt x="0" y="473028"/>
              </a:lnTo>
              <a:lnTo>
                <a:pt x="0" y="548353"/>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39BF92-944E-43CE-B399-4DA53033B6A7}">
      <dsp:nvSpPr>
        <dsp:cNvPr id="0" name=""/>
        <dsp:cNvSpPr/>
      </dsp:nvSpPr>
      <dsp:spPr>
        <a:xfrm>
          <a:off x="2752033" y="0"/>
          <a:ext cx="2084952" cy="39170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smtClean="0">
              <a:latin typeface="微軟正黑體" pitchFamily="34" charset="-120"/>
              <a:ea typeface="微軟正黑體" pitchFamily="34" charset="-120"/>
            </a:rPr>
            <a:t>桃園水情</a:t>
          </a:r>
          <a:r>
            <a:rPr lang="en-US" altLang="en-US" sz="1050" kern="1200" smtClean="0">
              <a:latin typeface="微軟正黑體" pitchFamily="34" charset="-120"/>
              <a:ea typeface="微軟正黑體" pitchFamily="34" charset="-120"/>
            </a:rPr>
            <a:t>APP</a:t>
          </a:r>
          <a:endParaRPr lang="zh-TW" altLang="en-US" sz="1050" kern="1200" dirty="0" smtClean="0">
            <a:latin typeface="微軟正黑體" pitchFamily="34" charset="-120"/>
            <a:ea typeface="微軟正黑體" pitchFamily="34" charset="-120"/>
          </a:endParaRPr>
        </a:p>
      </dsp:txBody>
      <dsp:txXfrm>
        <a:off x="2752033" y="0"/>
        <a:ext cx="2084952" cy="391704"/>
      </dsp:txXfrm>
    </dsp:sp>
    <dsp:sp modelId="{43D71A1A-5DEA-43D9-BD48-983DE1CA93F0}">
      <dsp:nvSpPr>
        <dsp:cNvPr id="0" name=""/>
        <dsp:cNvSpPr/>
      </dsp:nvSpPr>
      <dsp:spPr>
        <a:xfrm>
          <a:off x="3910" y="940058"/>
          <a:ext cx="717388" cy="3586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個人主頁</a:t>
          </a:r>
        </a:p>
      </dsp:txBody>
      <dsp:txXfrm>
        <a:off x="3910" y="940058"/>
        <a:ext cx="717388" cy="358694"/>
      </dsp:txXfrm>
    </dsp:sp>
    <dsp:sp modelId="{1A12CA36-2D26-403E-AD1B-6E4E29771A06}">
      <dsp:nvSpPr>
        <dsp:cNvPr id="0" name=""/>
        <dsp:cNvSpPr/>
      </dsp:nvSpPr>
      <dsp:spPr>
        <a:xfrm>
          <a:off x="183257"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最近避難場所、醫院</a:t>
          </a:r>
        </a:p>
      </dsp:txBody>
      <dsp:txXfrm>
        <a:off x="183257" y="1449404"/>
        <a:ext cx="717388" cy="358694"/>
      </dsp:txXfrm>
    </dsp:sp>
    <dsp:sp modelId="{5F280048-B0CB-47A1-A873-E21A7838CB5E}">
      <dsp:nvSpPr>
        <dsp:cNvPr id="0" name=""/>
        <dsp:cNvSpPr/>
      </dsp:nvSpPr>
      <dsp:spPr>
        <a:xfrm>
          <a:off x="183257" y="1958749"/>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目前所在行政區</a:t>
          </a:r>
        </a:p>
      </dsp:txBody>
      <dsp:txXfrm>
        <a:off x="183257" y="1958749"/>
        <a:ext cx="717388" cy="358694"/>
      </dsp:txXfrm>
    </dsp:sp>
    <dsp:sp modelId="{FB22C895-03C9-46FA-8F38-839FB57E8AA0}">
      <dsp:nvSpPr>
        <dsp:cNvPr id="0" name=""/>
        <dsp:cNvSpPr/>
      </dsp:nvSpPr>
      <dsp:spPr>
        <a:xfrm>
          <a:off x="183257" y="2468095"/>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災情通報</a:t>
          </a:r>
        </a:p>
      </dsp:txBody>
      <dsp:txXfrm>
        <a:off x="183257" y="2468095"/>
        <a:ext cx="717388" cy="358694"/>
      </dsp:txXfrm>
    </dsp:sp>
    <dsp:sp modelId="{B4295085-9613-45C4-90EF-760A9EE10476}">
      <dsp:nvSpPr>
        <dsp:cNvPr id="0" name=""/>
        <dsp:cNvSpPr/>
      </dsp:nvSpPr>
      <dsp:spPr>
        <a:xfrm>
          <a:off x="183257" y="2977440"/>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最新消息</a:t>
          </a:r>
        </a:p>
      </dsp:txBody>
      <dsp:txXfrm>
        <a:off x="183257" y="2977440"/>
        <a:ext cx="717388" cy="358694"/>
      </dsp:txXfrm>
    </dsp:sp>
    <dsp:sp modelId="{35F18E9E-DC80-492D-8B2B-467D46EB4547}">
      <dsp:nvSpPr>
        <dsp:cNvPr id="0" name=""/>
        <dsp:cNvSpPr/>
      </dsp:nvSpPr>
      <dsp:spPr>
        <a:xfrm>
          <a:off x="2787375" y="940058"/>
          <a:ext cx="717388" cy="3586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資料查詢</a:t>
          </a:r>
        </a:p>
      </dsp:txBody>
      <dsp:txXfrm>
        <a:off x="2787375" y="940058"/>
        <a:ext cx="717388" cy="358694"/>
      </dsp:txXfrm>
    </dsp:sp>
    <dsp:sp modelId="{0982DC5C-FF36-4580-8C72-6870AC8E7E44}">
      <dsp:nvSpPr>
        <dsp:cNvPr id="0" name=""/>
        <dsp:cNvSpPr/>
      </dsp:nvSpPr>
      <dsp:spPr>
        <a:xfrm>
          <a:off x="1051296"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土石流</a:t>
          </a:r>
        </a:p>
      </dsp:txBody>
      <dsp:txXfrm>
        <a:off x="1051296" y="1449404"/>
        <a:ext cx="717388" cy="358694"/>
      </dsp:txXfrm>
    </dsp:sp>
    <dsp:sp modelId="{D2842EC7-7864-416E-92E4-E39A70290FDF}">
      <dsp:nvSpPr>
        <dsp:cNvPr id="0" name=""/>
        <dsp:cNvSpPr/>
      </dsp:nvSpPr>
      <dsp:spPr>
        <a:xfrm>
          <a:off x="1919336"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水情</a:t>
          </a:r>
        </a:p>
      </dsp:txBody>
      <dsp:txXfrm>
        <a:off x="1919336" y="1449404"/>
        <a:ext cx="717388" cy="358694"/>
      </dsp:txXfrm>
    </dsp:sp>
    <dsp:sp modelId="{7BC1FD13-6FD2-49C4-A672-9A9AC7AB6FEC}">
      <dsp:nvSpPr>
        <dsp:cNvPr id="0" name=""/>
        <dsp:cNvSpPr/>
      </dsp:nvSpPr>
      <dsp:spPr>
        <a:xfrm>
          <a:off x="2098683" y="1958749"/>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水庫水位與洩洪資訊</a:t>
          </a:r>
        </a:p>
      </dsp:txBody>
      <dsp:txXfrm>
        <a:off x="2098683" y="1958749"/>
        <a:ext cx="717388" cy="358694"/>
      </dsp:txXfrm>
    </dsp:sp>
    <dsp:sp modelId="{94B3E108-B1DE-413D-B358-6DA38E81A355}">
      <dsp:nvSpPr>
        <dsp:cNvPr id="0" name=""/>
        <dsp:cNvSpPr/>
      </dsp:nvSpPr>
      <dsp:spPr>
        <a:xfrm>
          <a:off x="2098683" y="2468095"/>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雨量警戒資訊</a:t>
          </a:r>
        </a:p>
      </dsp:txBody>
      <dsp:txXfrm>
        <a:off x="2098683" y="2468095"/>
        <a:ext cx="717388" cy="358694"/>
      </dsp:txXfrm>
    </dsp:sp>
    <dsp:sp modelId="{6324B2CD-16F7-4DC1-AE98-E43F967FB5BF}">
      <dsp:nvSpPr>
        <dsp:cNvPr id="0" name=""/>
        <dsp:cNvSpPr/>
      </dsp:nvSpPr>
      <dsp:spPr>
        <a:xfrm>
          <a:off x="2098683" y="2977440"/>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河川水位</a:t>
          </a:r>
        </a:p>
      </dsp:txBody>
      <dsp:txXfrm>
        <a:off x="2098683" y="2977440"/>
        <a:ext cx="717388" cy="358694"/>
      </dsp:txXfrm>
    </dsp:sp>
    <dsp:sp modelId="{D7BFED97-DDDE-44C1-9874-82CEA9F6336E}">
      <dsp:nvSpPr>
        <dsp:cNvPr id="0" name=""/>
        <dsp:cNvSpPr/>
      </dsp:nvSpPr>
      <dsp:spPr>
        <a:xfrm>
          <a:off x="2098683" y="3486786"/>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區排與水位站警戒資訊</a:t>
          </a:r>
        </a:p>
      </dsp:txBody>
      <dsp:txXfrm>
        <a:off x="2098683" y="3486786"/>
        <a:ext cx="717388" cy="358694"/>
      </dsp:txXfrm>
    </dsp:sp>
    <dsp:sp modelId="{B8F7BF88-99B2-48AE-A93B-3914B12842F8}">
      <dsp:nvSpPr>
        <dsp:cNvPr id="0" name=""/>
        <dsp:cNvSpPr/>
      </dsp:nvSpPr>
      <dsp:spPr>
        <a:xfrm>
          <a:off x="2098683" y="3996131"/>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限水、停水資訊</a:t>
          </a:r>
        </a:p>
      </dsp:txBody>
      <dsp:txXfrm>
        <a:off x="2098683" y="3996131"/>
        <a:ext cx="717388" cy="358694"/>
      </dsp:txXfrm>
    </dsp:sp>
    <dsp:sp modelId="{05AA4C5A-F96F-4DBA-A4B8-CF3AF2C4223B}">
      <dsp:nvSpPr>
        <dsp:cNvPr id="0" name=""/>
        <dsp:cNvSpPr/>
      </dsp:nvSpPr>
      <dsp:spPr>
        <a:xfrm>
          <a:off x="2787375"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避難場所查詢</a:t>
          </a:r>
        </a:p>
      </dsp:txBody>
      <dsp:txXfrm>
        <a:off x="2787375" y="1449404"/>
        <a:ext cx="717388" cy="358694"/>
      </dsp:txXfrm>
    </dsp:sp>
    <dsp:sp modelId="{AA1ACF14-F521-46D5-AED1-E01CC0C0B976}">
      <dsp:nvSpPr>
        <dsp:cNvPr id="0" name=""/>
        <dsp:cNvSpPr/>
      </dsp:nvSpPr>
      <dsp:spPr>
        <a:xfrm>
          <a:off x="3655415"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交通</a:t>
          </a:r>
        </a:p>
      </dsp:txBody>
      <dsp:txXfrm>
        <a:off x="3655415" y="1449404"/>
        <a:ext cx="717388" cy="358694"/>
      </dsp:txXfrm>
    </dsp:sp>
    <dsp:sp modelId="{721BAAD1-0621-40EB-866C-62C756D7B37E}">
      <dsp:nvSpPr>
        <dsp:cNvPr id="0" name=""/>
        <dsp:cNvSpPr/>
      </dsp:nvSpPr>
      <dsp:spPr>
        <a:xfrm>
          <a:off x="3834762" y="1958749"/>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交通中斷</a:t>
          </a:r>
        </a:p>
      </dsp:txBody>
      <dsp:txXfrm>
        <a:off x="3834762" y="1958749"/>
        <a:ext cx="717388" cy="358694"/>
      </dsp:txXfrm>
    </dsp:sp>
    <dsp:sp modelId="{5310911C-E6FC-48EB-962F-7412199C6363}">
      <dsp:nvSpPr>
        <dsp:cNvPr id="0" name=""/>
        <dsp:cNvSpPr/>
      </dsp:nvSpPr>
      <dsp:spPr>
        <a:xfrm>
          <a:off x="3834762" y="2468095"/>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預警封閉</a:t>
          </a:r>
        </a:p>
      </dsp:txBody>
      <dsp:txXfrm>
        <a:off x="3834762" y="2468095"/>
        <a:ext cx="717388" cy="358694"/>
      </dsp:txXfrm>
    </dsp:sp>
    <dsp:sp modelId="{D57238E9-69E7-432C-995C-640DC70E369F}">
      <dsp:nvSpPr>
        <dsp:cNvPr id="0" name=""/>
        <dsp:cNvSpPr/>
      </dsp:nvSpPr>
      <dsp:spPr>
        <a:xfrm>
          <a:off x="4523455"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災情</a:t>
          </a:r>
        </a:p>
      </dsp:txBody>
      <dsp:txXfrm>
        <a:off x="4523455" y="1449404"/>
        <a:ext cx="717388" cy="358694"/>
      </dsp:txXfrm>
    </dsp:sp>
    <dsp:sp modelId="{D4E4EFB3-3064-4E3C-A306-1064C613D792}">
      <dsp:nvSpPr>
        <dsp:cNvPr id="0" name=""/>
        <dsp:cNvSpPr/>
      </dsp:nvSpPr>
      <dsp:spPr>
        <a:xfrm>
          <a:off x="5212147" y="940058"/>
          <a:ext cx="717388" cy="3586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訊息發佈</a:t>
          </a:r>
        </a:p>
      </dsp:txBody>
      <dsp:txXfrm>
        <a:off x="5212147" y="940058"/>
        <a:ext cx="717388" cy="358694"/>
      </dsp:txXfrm>
    </dsp:sp>
    <dsp:sp modelId="{F64C35C7-E85C-46D7-8C78-03F93B617B4A}">
      <dsp:nvSpPr>
        <dsp:cNvPr id="0" name=""/>
        <dsp:cNvSpPr/>
      </dsp:nvSpPr>
      <dsp:spPr>
        <a:xfrm>
          <a:off x="5391494"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en-US" sz="1050" kern="1200" dirty="0" smtClean="0">
              <a:latin typeface="微軟正黑體" pitchFamily="34" charset="-120"/>
              <a:ea typeface="微軟正黑體" pitchFamily="34" charset="-120"/>
            </a:rPr>
            <a:t>RSS</a:t>
          </a:r>
          <a:r>
            <a:rPr lang="zh-TW" altLang="en-US" sz="1050" kern="1200" dirty="0" smtClean="0">
              <a:latin typeface="微軟正黑體" pitchFamily="34" charset="-120"/>
              <a:ea typeface="微軟正黑體" pitchFamily="34" charset="-120"/>
            </a:rPr>
            <a:t>新聞</a:t>
          </a:r>
        </a:p>
      </dsp:txBody>
      <dsp:txXfrm>
        <a:off x="5391494" y="1449404"/>
        <a:ext cx="717388" cy="358694"/>
      </dsp:txXfrm>
    </dsp:sp>
    <dsp:sp modelId="{FE1DD5B1-E96A-4230-A775-E8ABB9194A16}">
      <dsp:nvSpPr>
        <dsp:cNvPr id="0" name=""/>
        <dsp:cNvSpPr/>
      </dsp:nvSpPr>
      <dsp:spPr>
        <a:xfrm>
          <a:off x="5391494" y="1958749"/>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網站最新消息</a:t>
          </a:r>
        </a:p>
      </dsp:txBody>
      <dsp:txXfrm>
        <a:off x="5391494" y="1958749"/>
        <a:ext cx="717388" cy="358694"/>
      </dsp:txXfrm>
    </dsp:sp>
    <dsp:sp modelId="{51DEAE5F-5378-48DF-BC1E-40D446AF0A5B}">
      <dsp:nvSpPr>
        <dsp:cNvPr id="0" name=""/>
        <dsp:cNvSpPr/>
      </dsp:nvSpPr>
      <dsp:spPr>
        <a:xfrm>
          <a:off x="5391494" y="2468095"/>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訊息訂閱</a:t>
          </a:r>
        </a:p>
      </dsp:txBody>
      <dsp:txXfrm>
        <a:off x="5391494" y="2468095"/>
        <a:ext cx="717388" cy="358694"/>
      </dsp:txXfrm>
    </dsp:sp>
    <dsp:sp modelId="{FD31B4F3-35F1-43E2-85DF-8C135D69BC09}">
      <dsp:nvSpPr>
        <dsp:cNvPr id="0" name=""/>
        <dsp:cNvSpPr/>
      </dsp:nvSpPr>
      <dsp:spPr>
        <a:xfrm>
          <a:off x="6693553" y="940058"/>
          <a:ext cx="717388" cy="3586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圖台</a:t>
          </a:r>
        </a:p>
      </dsp:txBody>
      <dsp:txXfrm>
        <a:off x="6693553" y="940058"/>
        <a:ext cx="717388" cy="358694"/>
      </dsp:txXfrm>
    </dsp:sp>
    <dsp:sp modelId="{F276CEE6-CA5C-405C-A064-0E039F3D5D8A}">
      <dsp:nvSpPr>
        <dsp:cNvPr id="0" name=""/>
        <dsp:cNvSpPr/>
      </dsp:nvSpPr>
      <dsp:spPr>
        <a:xfrm>
          <a:off x="6259534"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圖層</a:t>
          </a:r>
        </a:p>
      </dsp:txBody>
      <dsp:txXfrm>
        <a:off x="6259534" y="1449404"/>
        <a:ext cx="717388" cy="358694"/>
      </dsp:txXfrm>
    </dsp:sp>
    <dsp:sp modelId="{5A54273F-6E99-42E4-9A14-03761E01C5A4}">
      <dsp:nvSpPr>
        <dsp:cNvPr id="0" name=""/>
        <dsp:cNvSpPr/>
      </dsp:nvSpPr>
      <dsp:spPr>
        <a:xfrm>
          <a:off x="6438881" y="1958749"/>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河川水位警戒</a:t>
          </a:r>
        </a:p>
      </dsp:txBody>
      <dsp:txXfrm>
        <a:off x="6438881" y="1958749"/>
        <a:ext cx="717388" cy="358694"/>
      </dsp:txXfrm>
    </dsp:sp>
    <dsp:sp modelId="{EC0EC4AF-8441-4D61-8C87-936427C12ED0}">
      <dsp:nvSpPr>
        <dsp:cNvPr id="0" name=""/>
        <dsp:cNvSpPr/>
      </dsp:nvSpPr>
      <dsp:spPr>
        <a:xfrm>
          <a:off x="6438881" y="2468095"/>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區域排水警戒</a:t>
          </a:r>
        </a:p>
      </dsp:txBody>
      <dsp:txXfrm>
        <a:off x="6438881" y="2468095"/>
        <a:ext cx="717388" cy="358694"/>
      </dsp:txXfrm>
    </dsp:sp>
    <dsp:sp modelId="{9AE9092A-259B-4469-8300-F2CEAAB9DF40}">
      <dsp:nvSpPr>
        <dsp:cNvPr id="0" name=""/>
        <dsp:cNvSpPr/>
      </dsp:nvSpPr>
      <dsp:spPr>
        <a:xfrm>
          <a:off x="6438881" y="2977440"/>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災情警戒</a:t>
          </a:r>
        </a:p>
      </dsp:txBody>
      <dsp:txXfrm>
        <a:off x="6438881" y="2977440"/>
        <a:ext cx="717388" cy="358694"/>
      </dsp:txXfrm>
    </dsp:sp>
    <dsp:sp modelId="{FCEC0709-33DE-4D23-9138-4AFFE274B1D1}">
      <dsp:nvSpPr>
        <dsp:cNvPr id="0" name=""/>
        <dsp:cNvSpPr/>
      </dsp:nvSpPr>
      <dsp:spPr>
        <a:xfrm>
          <a:off x="6438881" y="3486786"/>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水庫警戒</a:t>
          </a:r>
        </a:p>
      </dsp:txBody>
      <dsp:txXfrm>
        <a:off x="6438881" y="3486786"/>
        <a:ext cx="717388" cy="358694"/>
      </dsp:txXfrm>
    </dsp:sp>
    <dsp:sp modelId="{4768379C-79EF-49E8-932F-621A5355463E}">
      <dsp:nvSpPr>
        <dsp:cNvPr id="0" name=""/>
        <dsp:cNvSpPr/>
      </dsp:nvSpPr>
      <dsp:spPr>
        <a:xfrm>
          <a:off x="6438881" y="3996131"/>
          <a:ext cx="717388" cy="35869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供水點資訊</a:t>
          </a:r>
        </a:p>
      </dsp:txBody>
      <dsp:txXfrm>
        <a:off x="6438881" y="3996131"/>
        <a:ext cx="717388" cy="358694"/>
      </dsp:txXfrm>
    </dsp:sp>
    <dsp:sp modelId="{90F1B08D-79A6-4934-AE94-BB3E30B06FE4}">
      <dsp:nvSpPr>
        <dsp:cNvPr id="0" name=""/>
        <dsp:cNvSpPr/>
      </dsp:nvSpPr>
      <dsp:spPr>
        <a:xfrm>
          <a:off x="7127573" y="1449404"/>
          <a:ext cx="717388" cy="3586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zh-TW" altLang="en-US" sz="1050" kern="1200" dirty="0" smtClean="0">
              <a:latin typeface="微軟正黑體" pitchFamily="34" charset="-120"/>
              <a:ea typeface="微軟正黑體" pitchFamily="34" charset="-120"/>
            </a:rPr>
            <a:t>警戒說明</a:t>
          </a:r>
        </a:p>
      </dsp:txBody>
      <dsp:txXfrm>
        <a:off x="7127573" y="1449404"/>
        <a:ext cx="717388" cy="3586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AAB6C-3EEB-42E0-8FDF-20B278C23314}">
      <dsp:nvSpPr>
        <dsp:cNvPr id="0" name=""/>
        <dsp:cNvSpPr/>
      </dsp:nvSpPr>
      <dsp:spPr>
        <a:xfrm>
          <a:off x="457265" y="1675"/>
          <a:ext cx="2030324" cy="12181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dirty="0" smtClean="0">
              <a:latin typeface="+mn-ea"/>
              <a:ea typeface="+mn-ea"/>
            </a:rPr>
            <a:t>本系統圖台可直接支援電腦版瀏覽器</a:t>
          </a:r>
          <a:r>
            <a:rPr lang="en-US" sz="1300" b="1" kern="1200" dirty="0" smtClean="0">
              <a:latin typeface="+mn-ea"/>
              <a:ea typeface="+mn-ea"/>
            </a:rPr>
            <a:t>(</a:t>
          </a:r>
          <a:r>
            <a:rPr lang="en-US" sz="1300" b="1" kern="1200" dirty="0" err="1" smtClean="0">
              <a:latin typeface="+mn-ea"/>
              <a:ea typeface="+mn-ea"/>
            </a:rPr>
            <a:t>Chrome,IE</a:t>
          </a:r>
          <a:r>
            <a:rPr lang="en-US" sz="1300" b="1" kern="1200" dirty="0" smtClean="0">
              <a:latin typeface="+mn-ea"/>
              <a:ea typeface="+mn-ea"/>
            </a:rPr>
            <a:t>)</a:t>
          </a:r>
          <a:r>
            <a:rPr lang="zh-TW" sz="1300" b="1" kern="1200" dirty="0" smtClean="0">
              <a:latin typeface="+mn-ea"/>
              <a:ea typeface="+mn-ea"/>
            </a:rPr>
            <a:t>與行動裝置瀏覽器</a:t>
          </a:r>
          <a:r>
            <a:rPr lang="en-US" sz="1300" b="1" kern="1200" dirty="0" smtClean="0">
              <a:latin typeface="+mn-ea"/>
              <a:ea typeface="+mn-ea"/>
            </a:rPr>
            <a:t>(</a:t>
          </a:r>
          <a:r>
            <a:rPr lang="en-US" sz="1300" b="1" kern="1200" dirty="0" err="1" smtClean="0">
              <a:latin typeface="+mn-ea"/>
              <a:ea typeface="+mn-ea"/>
            </a:rPr>
            <a:t>iOS,Android</a:t>
          </a:r>
          <a:r>
            <a:rPr lang="en-US" sz="1300" b="1" kern="1200" dirty="0" smtClean="0">
              <a:latin typeface="+mn-ea"/>
              <a:ea typeface="+mn-ea"/>
            </a:rPr>
            <a:t>)</a:t>
          </a:r>
          <a:endParaRPr lang="zh-TW" altLang="en-US" sz="1300" b="1" kern="1200" dirty="0">
            <a:latin typeface="+mn-ea"/>
            <a:ea typeface="+mn-ea"/>
          </a:endParaRPr>
        </a:p>
      </dsp:txBody>
      <dsp:txXfrm>
        <a:off x="457265" y="1675"/>
        <a:ext cx="2030324" cy="1218194"/>
      </dsp:txXfrm>
    </dsp:sp>
    <dsp:sp modelId="{0F1769BA-0642-4C7C-A026-8B42645F5BAF}">
      <dsp:nvSpPr>
        <dsp:cNvPr id="0" name=""/>
        <dsp:cNvSpPr/>
      </dsp:nvSpPr>
      <dsp:spPr>
        <a:xfrm>
          <a:off x="2690622" y="1675"/>
          <a:ext cx="2030324" cy="1218194"/>
        </a:xfrm>
        <a:prstGeom prst="rect">
          <a:avLst/>
        </a:prstGeom>
        <a:gradFill rotWithShape="0">
          <a:gsLst>
            <a:gs pos="0">
              <a:schemeClr val="accent3">
                <a:hueOff val="2250053"/>
                <a:satOff val="-3376"/>
                <a:lumOff val="-549"/>
                <a:alphaOff val="0"/>
                <a:shade val="51000"/>
                <a:satMod val="130000"/>
              </a:schemeClr>
            </a:gs>
            <a:gs pos="80000">
              <a:schemeClr val="accent3">
                <a:hueOff val="2250053"/>
                <a:satOff val="-3376"/>
                <a:lumOff val="-549"/>
                <a:alphaOff val="0"/>
                <a:shade val="93000"/>
                <a:satMod val="130000"/>
              </a:schemeClr>
            </a:gs>
            <a:gs pos="100000">
              <a:schemeClr val="accent3">
                <a:hueOff val="2250053"/>
                <a:satOff val="-337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smtClean="0">
              <a:latin typeface="+mn-ea"/>
              <a:ea typeface="+mn-ea"/>
            </a:rPr>
            <a:t>支援</a:t>
          </a:r>
          <a:r>
            <a:rPr lang="en-US" sz="1300" b="1" kern="1200" smtClean="0">
              <a:latin typeface="+mn-ea"/>
              <a:ea typeface="+mn-ea"/>
            </a:rPr>
            <a:t>KML</a:t>
          </a:r>
          <a:r>
            <a:rPr lang="zh-TW" sz="1300" b="1" kern="1200" smtClean="0">
              <a:latin typeface="+mn-ea"/>
              <a:ea typeface="+mn-ea"/>
            </a:rPr>
            <a:t>或</a:t>
          </a:r>
          <a:r>
            <a:rPr lang="en-US" sz="1300" b="1" kern="1200" smtClean="0">
              <a:latin typeface="+mn-ea"/>
              <a:ea typeface="+mn-ea"/>
            </a:rPr>
            <a:t>KMZ</a:t>
          </a:r>
          <a:r>
            <a:rPr lang="zh-TW" sz="1300" b="1" kern="1200" smtClean="0">
              <a:latin typeface="+mn-ea"/>
              <a:ea typeface="+mn-ea"/>
            </a:rPr>
            <a:t>檔案格式。</a:t>
          </a:r>
          <a:endParaRPr lang="zh-TW" sz="1300" b="1" kern="1200">
            <a:latin typeface="+mn-ea"/>
            <a:ea typeface="+mn-ea"/>
          </a:endParaRPr>
        </a:p>
      </dsp:txBody>
      <dsp:txXfrm>
        <a:off x="2690622" y="1675"/>
        <a:ext cx="2030324" cy="1218194"/>
      </dsp:txXfrm>
    </dsp:sp>
    <dsp:sp modelId="{0B9D2E52-A14E-4BE4-B40E-85762551AC46}">
      <dsp:nvSpPr>
        <dsp:cNvPr id="0" name=""/>
        <dsp:cNvSpPr/>
      </dsp:nvSpPr>
      <dsp:spPr>
        <a:xfrm>
          <a:off x="457265" y="1422902"/>
          <a:ext cx="2030324" cy="1218194"/>
        </a:xfrm>
        <a:prstGeom prst="rect">
          <a:avLst/>
        </a:prstGeom>
        <a:gradFill rotWithShape="0">
          <a:gsLst>
            <a:gs pos="0">
              <a:schemeClr val="accent3">
                <a:hueOff val="4500106"/>
                <a:satOff val="-6752"/>
                <a:lumOff val="-1098"/>
                <a:alphaOff val="0"/>
                <a:shade val="51000"/>
                <a:satMod val="130000"/>
              </a:schemeClr>
            </a:gs>
            <a:gs pos="80000">
              <a:schemeClr val="accent3">
                <a:hueOff val="4500106"/>
                <a:satOff val="-6752"/>
                <a:lumOff val="-1098"/>
                <a:alphaOff val="0"/>
                <a:shade val="93000"/>
                <a:satMod val="130000"/>
              </a:schemeClr>
            </a:gs>
            <a:gs pos="100000">
              <a:schemeClr val="accent3">
                <a:hueOff val="4500106"/>
                <a:satOff val="-6752"/>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smtClean="0">
              <a:latin typeface="+mn-ea"/>
              <a:ea typeface="+mn-ea"/>
            </a:rPr>
            <a:t>需支援</a:t>
          </a:r>
          <a:r>
            <a:rPr lang="en-US" sz="1300" b="1" kern="1200" smtClean="0">
              <a:latin typeface="+mn-ea"/>
              <a:ea typeface="+mn-ea"/>
            </a:rPr>
            <a:t>OGC WMS,WMTS</a:t>
          </a:r>
          <a:r>
            <a:rPr lang="zh-TW" sz="1300" b="1" kern="1200" smtClean="0">
              <a:latin typeface="+mn-ea"/>
              <a:ea typeface="+mn-ea"/>
            </a:rPr>
            <a:t>服務、提供點、線、面測量功能。</a:t>
          </a:r>
          <a:endParaRPr lang="zh-TW" sz="1300" b="1" kern="1200">
            <a:latin typeface="+mn-ea"/>
            <a:ea typeface="+mn-ea"/>
          </a:endParaRPr>
        </a:p>
      </dsp:txBody>
      <dsp:txXfrm>
        <a:off x="457265" y="1422902"/>
        <a:ext cx="2030324" cy="1218194"/>
      </dsp:txXfrm>
    </dsp:sp>
    <dsp:sp modelId="{BE224DB8-ADA7-4326-994C-245B427B74B7}">
      <dsp:nvSpPr>
        <dsp:cNvPr id="0" name=""/>
        <dsp:cNvSpPr/>
      </dsp:nvSpPr>
      <dsp:spPr>
        <a:xfrm>
          <a:off x="2690622" y="1422902"/>
          <a:ext cx="2030324" cy="1218194"/>
        </a:xfrm>
        <a:prstGeom prst="rect">
          <a:avLst/>
        </a:prstGeom>
        <a:gradFill rotWithShape="0">
          <a:gsLst>
            <a:gs pos="0">
              <a:schemeClr val="accent3">
                <a:hueOff val="6750158"/>
                <a:satOff val="-10128"/>
                <a:lumOff val="-1647"/>
                <a:alphaOff val="0"/>
                <a:shade val="51000"/>
                <a:satMod val="130000"/>
              </a:schemeClr>
            </a:gs>
            <a:gs pos="80000">
              <a:schemeClr val="accent3">
                <a:hueOff val="6750158"/>
                <a:satOff val="-10128"/>
                <a:lumOff val="-1647"/>
                <a:alphaOff val="0"/>
                <a:shade val="93000"/>
                <a:satMod val="130000"/>
              </a:schemeClr>
            </a:gs>
            <a:gs pos="100000">
              <a:schemeClr val="accent3">
                <a:hueOff val="6750158"/>
                <a:satOff val="-10128"/>
                <a:lumOff val="-16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smtClean="0">
              <a:latin typeface="+mn-ea"/>
              <a:ea typeface="+mn-ea"/>
            </a:rPr>
            <a:t>能支援符合各項動態套圖服務，包括</a:t>
          </a:r>
          <a:r>
            <a:rPr lang="en-US" sz="1300" b="1" kern="1200" smtClean="0">
              <a:latin typeface="+mn-ea"/>
              <a:ea typeface="+mn-ea"/>
            </a:rPr>
            <a:t>Google Map</a:t>
          </a:r>
          <a:r>
            <a:rPr lang="zh-TW" sz="1300" b="1" kern="1200" smtClean="0">
              <a:latin typeface="+mn-ea"/>
              <a:ea typeface="+mn-ea"/>
            </a:rPr>
            <a:t>、</a:t>
          </a:r>
          <a:r>
            <a:rPr lang="en-US" sz="1300" b="1" kern="1200" smtClean="0">
              <a:latin typeface="+mn-ea"/>
              <a:ea typeface="+mn-ea"/>
            </a:rPr>
            <a:t>OpenStreetMap</a:t>
          </a:r>
          <a:r>
            <a:rPr lang="zh-TW" sz="1300" b="1" kern="1200" smtClean="0">
              <a:latin typeface="+mn-ea"/>
              <a:ea typeface="+mn-ea"/>
            </a:rPr>
            <a:t>、國土測繪中心所發布之圖資。</a:t>
          </a:r>
          <a:endParaRPr lang="zh-TW" sz="1300" b="1" kern="1200">
            <a:latin typeface="+mn-ea"/>
            <a:ea typeface="+mn-ea"/>
          </a:endParaRPr>
        </a:p>
      </dsp:txBody>
      <dsp:txXfrm>
        <a:off x="2690622" y="1422902"/>
        <a:ext cx="2030324" cy="1218194"/>
      </dsp:txXfrm>
    </dsp:sp>
    <dsp:sp modelId="{06CD6DDE-81AC-4AE3-81FC-FCB42F666E28}">
      <dsp:nvSpPr>
        <dsp:cNvPr id="0" name=""/>
        <dsp:cNvSpPr/>
      </dsp:nvSpPr>
      <dsp:spPr>
        <a:xfrm>
          <a:off x="457265" y="2844129"/>
          <a:ext cx="2030324" cy="1218194"/>
        </a:xfrm>
        <a:prstGeom prst="rect">
          <a:avLst/>
        </a:prstGeom>
        <a:gradFill rotWithShape="0">
          <a:gsLst>
            <a:gs pos="0">
              <a:schemeClr val="accent3">
                <a:hueOff val="9000211"/>
                <a:satOff val="-13504"/>
                <a:lumOff val="-2196"/>
                <a:alphaOff val="0"/>
                <a:shade val="51000"/>
                <a:satMod val="130000"/>
              </a:schemeClr>
            </a:gs>
            <a:gs pos="80000">
              <a:schemeClr val="accent3">
                <a:hueOff val="9000211"/>
                <a:satOff val="-13504"/>
                <a:lumOff val="-2196"/>
                <a:alphaOff val="0"/>
                <a:shade val="93000"/>
                <a:satMod val="130000"/>
              </a:schemeClr>
            </a:gs>
            <a:gs pos="100000">
              <a:schemeClr val="accent3">
                <a:hueOff val="9000211"/>
                <a:satOff val="-13504"/>
                <a:lumOff val="-2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smtClean="0">
              <a:latin typeface="+mn-ea"/>
              <a:ea typeface="+mn-ea"/>
            </a:rPr>
            <a:t>支援</a:t>
          </a:r>
          <a:r>
            <a:rPr lang="en-US" sz="1300" b="1" kern="1200" smtClean="0">
              <a:latin typeface="+mn-ea"/>
              <a:ea typeface="+mn-ea"/>
            </a:rPr>
            <a:t> ArcGis Server</a:t>
          </a:r>
          <a:r>
            <a:rPr lang="zh-TW" sz="1300" b="1" kern="1200" smtClean="0">
              <a:latin typeface="+mn-ea"/>
              <a:ea typeface="+mn-ea"/>
            </a:rPr>
            <a:t>、</a:t>
          </a:r>
          <a:r>
            <a:rPr lang="en-US" sz="1300" b="1" kern="1200" smtClean="0">
              <a:latin typeface="+mn-ea"/>
              <a:ea typeface="+mn-ea"/>
            </a:rPr>
            <a:t>Map server</a:t>
          </a:r>
          <a:r>
            <a:rPr lang="zh-TW" sz="1300" b="1" kern="1200" smtClean="0">
              <a:latin typeface="+mn-ea"/>
              <a:ea typeface="+mn-ea"/>
            </a:rPr>
            <a:t>等圖資主機。</a:t>
          </a:r>
          <a:endParaRPr lang="zh-TW" sz="1300" b="1" kern="1200">
            <a:latin typeface="+mn-ea"/>
            <a:ea typeface="+mn-ea"/>
          </a:endParaRPr>
        </a:p>
      </dsp:txBody>
      <dsp:txXfrm>
        <a:off x="457265" y="2844129"/>
        <a:ext cx="2030324" cy="1218194"/>
      </dsp:txXfrm>
    </dsp:sp>
    <dsp:sp modelId="{FBE049BA-1B60-45A5-B262-20CEDCDECF7D}">
      <dsp:nvSpPr>
        <dsp:cNvPr id="0" name=""/>
        <dsp:cNvSpPr/>
      </dsp:nvSpPr>
      <dsp:spPr>
        <a:xfrm>
          <a:off x="2690622" y="2844129"/>
          <a:ext cx="2030324" cy="1218194"/>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sz="1300" b="1" kern="1200" smtClean="0">
              <a:latin typeface="+mn-ea"/>
              <a:ea typeface="+mn-ea"/>
            </a:rPr>
            <a:t>支援</a:t>
          </a:r>
          <a:r>
            <a:rPr lang="en-US" sz="1300" b="1" kern="1200" smtClean="0">
              <a:latin typeface="+mn-ea"/>
              <a:ea typeface="+mn-ea"/>
            </a:rPr>
            <a:t> GeoJSON format</a:t>
          </a:r>
          <a:r>
            <a:rPr lang="zh-TW" sz="1300" b="1" kern="1200" smtClean="0">
              <a:latin typeface="+mn-ea"/>
              <a:ea typeface="+mn-ea"/>
            </a:rPr>
            <a:t>、</a:t>
          </a:r>
          <a:r>
            <a:rPr lang="en-US" sz="1300" b="1" kern="1200" smtClean="0">
              <a:latin typeface="+mn-ea"/>
              <a:ea typeface="+mn-ea"/>
            </a:rPr>
            <a:t>GeoRSS feed</a:t>
          </a:r>
          <a:r>
            <a:rPr lang="zh-TW" sz="1300" b="1" kern="1200" smtClean="0">
              <a:latin typeface="+mn-ea"/>
              <a:ea typeface="+mn-ea"/>
            </a:rPr>
            <a:t>等地理資訊系統格式。</a:t>
          </a:r>
          <a:endParaRPr lang="zh-TW" sz="1300" b="1" kern="1200">
            <a:latin typeface="+mn-ea"/>
            <a:ea typeface="+mn-ea"/>
          </a:endParaRPr>
        </a:p>
      </dsp:txBody>
      <dsp:txXfrm>
        <a:off x="2690622" y="2844129"/>
        <a:ext cx="2030324" cy="12181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標籤清單"/>
  <dgm:desc val="用來顯示非連續或分成群組的資訊方塊。適合用在少量階層 1 文字的情況。第一個階層 2 文字會顯示在階層 1 文字旁邊，而其餘的階層 2 文字會出現在階層 1 文字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2949099" cy="496967"/>
          </a:xfrm>
          <a:prstGeom prst="rect">
            <a:avLst/>
          </a:prstGeom>
        </p:spPr>
        <p:txBody>
          <a:bodyPr vert="horz" lIns="91432" tIns="45716" rIns="91432" bIns="45716" rtlCol="0"/>
          <a:lstStyle>
            <a:lvl1pPr algn="l">
              <a:defRPr sz="1200"/>
            </a:lvl1pPr>
          </a:lstStyle>
          <a:p>
            <a:endParaRPr lang="zh-Hant" altLang="en-US"/>
          </a:p>
        </p:txBody>
      </p:sp>
      <p:sp>
        <p:nvSpPr>
          <p:cNvPr id="4" name="頁尾版面配置區 3"/>
          <p:cNvSpPr>
            <a:spLocks noGrp="1"/>
          </p:cNvSpPr>
          <p:nvPr>
            <p:ph type="ftr" sz="quarter" idx="2"/>
          </p:nvPr>
        </p:nvSpPr>
        <p:spPr>
          <a:xfrm>
            <a:off x="1" y="9440647"/>
            <a:ext cx="2949099" cy="496967"/>
          </a:xfrm>
          <a:prstGeom prst="rect">
            <a:avLst/>
          </a:prstGeom>
        </p:spPr>
        <p:txBody>
          <a:bodyPr vert="horz" lIns="91432" tIns="45716" rIns="91432" bIns="45716" rtlCol="0" anchor="b"/>
          <a:lstStyle>
            <a:lvl1pPr algn="l">
              <a:defRPr sz="1200"/>
            </a:lvl1pPr>
          </a:lstStyle>
          <a:p>
            <a:endParaRPr lang="zh-Hant" altLang="en-US"/>
          </a:p>
        </p:txBody>
      </p:sp>
      <p:sp>
        <p:nvSpPr>
          <p:cNvPr id="5" name="投影片編號版面配置區 4"/>
          <p:cNvSpPr>
            <a:spLocks noGrp="1"/>
          </p:cNvSpPr>
          <p:nvPr>
            <p:ph type="sldNum" sz="quarter" idx="3"/>
          </p:nvPr>
        </p:nvSpPr>
        <p:spPr>
          <a:xfrm>
            <a:off x="3854940" y="9440647"/>
            <a:ext cx="2949099" cy="496967"/>
          </a:xfrm>
          <a:prstGeom prst="rect">
            <a:avLst/>
          </a:prstGeom>
        </p:spPr>
        <p:txBody>
          <a:bodyPr vert="horz" lIns="91432" tIns="45716" rIns="91432" bIns="45716" rtlCol="0" anchor="b"/>
          <a:lstStyle>
            <a:lvl1pPr algn="r">
              <a:defRPr sz="1200"/>
            </a:lvl1pPr>
          </a:lstStyle>
          <a:p>
            <a:fld id="{34A69666-6BEB-4B00-BFD1-783B23519891}" type="slidenum">
              <a:rPr lang="zh-Hant" altLang="en-US" smtClean="0"/>
              <a:pPr/>
              <a:t>‹#›</a:t>
            </a:fld>
            <a:endParaRPr lang="zh-Hant" altLang="en-US"/>
          </a:p>
        </p:txBody>
      </p:sp>
    </p:spTree>
    <p:extLst>
      <p:ext uri="{BB962C8B-B14F-4D97-AF65-F5344CB8AC3E}">
        <p14:creationId xmlns:p14="http://schemas.microsoft.com/office/powerpoint/2010/main" val="1038452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6967"/>
          </a:xfrm>
          <a:prstGeom prst="rect">
            <a:avLst/>
          </a:prstGeom>
        </p:spPr>
        <p:txBody>
          <a:bodyPr vert="horz" lIns="91432" tIns="45716" rIns="91432" bIns="45716" rtlCol="0"/>
          <a:lstStyle>
            <a:lvl1pPr algn="l">
              <a:defRPr sz="1200"/>
            </a:lvl1pPr>
          </a:lstStyle>
          <a:p>
            <a:endParaRPr lang="zh-Hant" altLang="en-US"/>
          </a:p>
        </p:txBody>
      </p:sp>
      <p:sp>
        <p:nvSpPr>
          <p:cNvPr id="3" name="Date Placeholder 2"/>
          <p:cNvSpPr>
            <a:spLocks noGrp="1"/>
          </p:cNvSpPr>
          <p:nvPr>
            <p:ph type="dt" idx="1"/>
          </p:nvPr>
        </p:nvSpPr>
        <p:spPr>
          <a:xfrm>
            <a:off x="3854940" y="1"/>
            <a:ext cx="2949099" cy="496967"/>
          </a:xfrm>
          <a:prstGeom prst="rect">
            <a:avLst/>
          </a:prstGeom>
        </p:spPr>
        <p:txBody>
          <a:bodyPr vert="horz" lIns="91432" tIns="45716" rIns="91432" bIns="45716" rtlCol="0"/>
          <a:lstStyle>
            <a:lvl1pPr algn="r">
              <a:defRPr sz="1200"/>
            </a:lvl1pPr>
          </a:lstStyle>
          <a:p>
            <a:fld id="{09898877-313C-4840-B7D1-9E7743AD5E52}" type="datetimeFigureOut">
              <a:rPr lang="zh-Hant" altLang="en-US" smtClean="0"/>
              <a:pPr/>
              <a:t>2015/5/7</a:t>
            </a:fld>
            <a:endParaRPr lang="zh-Hant" alt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32" tIns="45716" rIns="91432" bIns="45716" rtlCol="0" anchor="ctr"/>
          <a:lstStyle/>
          <a:p>
            <a:endParaRPr lang="zh-Hant" altLang="en-US"/>
          </a:p>
        </p:txBody>
      </p:sp>
      <p:sp>
        <p:nvSpPr>
          <p:cNvPr id="5" name="Notes Placeholder 4"/>
          <p:cNvSpPr>
            <a:spLocks noGrp="1"/>
          </p:cNvSpPr>
          <p:nvPr>
            <p:ph type="body" sz="quarter" idx="3"/>
          </p:nvPr>
        </p:nvSpPr>
        <p:spPr>
          <a:xfrm>
            <a:off x="680562" y="4721186"/>
            <a:ext cx="5444490" cy="4472702"/>
          </a:xfrm>
          <a:prstGeom prst="rect">
            <a:avLst/>
          </a:prstGeom>
        </p:spPr>
        <p:txBody>
          <a:bodyPr vert="horz" lIns="91432" tIns="45716" rIns="91432" bIns="45716" rtlCol="0"/>
          <a:lstStyle/>
          <a:p>
            <a:pPr lvl="0"/>
            <a:r>
              <a:rPr lang="en-US" altLang="zh-Hant" smtClean="0"/>
              <a:t>Click to edit Master text styles</a:t>
            </a:r>
          </a:p>
          <a:p>
            <a:pPr lvl="1"/>
            <a:r>
              <a:rPr lang="en-US" altLang="zh-Hant" smtClean="0"/>
              <a:t>Second level</a:t>
            </a:r>
          </a:p>
          <a:p>
            <a:pPr lvl="2"/>
            <a:r>
              <a:rPr lang="en-US" altLang="zh-Hant" smtClean="0"/>
              <a:t>Third level</a:t>
            </a:r>
          </a:p>
          <a:p>
            <a:pPr lvl="3"/>
            <a:r>
              <a:rPr lang="en-US" altLang="zh-Hant" smtClean="0"/>
              <a:t>Fourth level</a:t>
            </a:r>
          </a:p>
          <a:p>
            <a:pPr lvl="4"/>
            <a:r>
              <a:rPr lang="en-US" altLang="zh-Hant" smtClean="0"/>
              <a:t>Fifth level</a:t>
            </a:r>
            <a:endParaRPr lang="zh-Hant" altLang="en-US"/>
          </a:p>
        </p:txBody>
      </p:sp>
      <p:sp>
        <p:nvSpPr>
          <p:cNvPr id="6" name="Footer Placeholder 5"/>
          <p:cNvSpPr>
            <a:spLocks noGrp="1"/>
          </p:cNvSpPr>
          <p:nvPr>
            <p:ph type="ftr" sz="quarter" idx="4"/>
          </p:nvPr>
        </p:nvSpPr>
        <p:spPr>
          <a:xfrm>
            <a:off x="1" y="9440647"/>
            <a:ext cx="2949099" cy="496967"/>
          </a:xfrm>
          <a:prstGeom prst="rect">
            <a:avLst/>
          </a:prstGeom>
        </p:spPr>
        <p:txBody>
          <a:bodyPr vert="horz" lIns="91432" tIns="45716" rIns="91432" bIns="45716" rtlCol="0" anchor="b"/>
          <a:lstStyle>
            <a:lvl1pPr algn="l">
              <a:defRPr sz="1200"/>
            </a:lvl1pPr>
          </a:lstStyle>
          <a:p>
            <a:endParaRPr lang="zh-Hant" altLang="en-US"/>
          </a:p>
        </p:txBody>
      </p:sp>
      <p:sp>
        <p:nvSpPr>
          <p:cNvPr id="7" name="Slide Number Placeholder 6"/>
          <p:cNvSpPr>
            <a:spLocks noGrp="1"/>
          </p:cNvSpPr>
          <p:nvPr>
            <p:ph type="sldNum" sz="quarter" idx="5"/>
          </p:nvPr>
        </p:nvSpPr>
        <p:spPr>
          <a:xfrm>
            <a:off x="3854940" y="9440647"/>
            <a:ext cx="2949099" cy="496967"/>
          </a:xfrm>
          <a:prstGeom prst="rect">
            <a:avLst/>
          </a:prstGeom>
        </p:spPr>
        <p:txBody>
          <a:bodyPr vert="horz" lIns="91432" tIns="45716" rIns="91432" bIns="45716" rtlCol="0" anchor="b"/>
          <a:lstStyle>
            <a:lvl1pPr algn="r">
              <a:defRPr sz="1200"/>
            </a:lvl1pPr>
          </a:lstStyle>
          <a:p>
            <a:fld id="{DA21E064-47AA-4482-BE98-A8473945E0FE}" type="slidenum">
              <a:rPr lang="zh-Hant" altLang="en-US" smtClean="0"/>
              <a:pPr/>
              <a:t>‹#›</a:t>
            </a:fld>
            <a:endParaRPr lang="zh-Hant" altLang="en-US"/>
          </a:p>
        </p:txBody>
      </p:sp>
    </p:spTree>
    <p:extLst>
      <p:ext uri="{BB962C8B-B14F-4D97-AF65-F5344CB8AC3E}">
        <p14:creationId xmlns:p14="http://schemas.microsoft.com/office/powerpoint/2010/main" val="144164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ant" altLang="en-US"/>
          </a:p>
        </p:txBody>
      </p:sp>
      <p:sp>
        <p:nvSpPr>
          <p:cNvPr id="4" name="Slide Number Placeholder 3"/>
          <p:cNvSpPr>
            <a:spLocks noGrp="1"/>
          </p:cNvSpPr>
          <p:nvPr>
            <p:ph type="sldNum" sz="quarter" idx="10"/>
          </p:nvPr>
        </p:nvSpPr>
        <p:spPr/>
        <p:txBody>
          <a:bodyPr/>
          <a:lstStyle/>
          <a:p>
            <a:fld id="{DA21E064-47AA-4482-BE98-A8473945E0FE}" type="slidenum">
              <a:rPr lang="zh-Hant" altLang="en-US" smtClean="0"/>
              <a:pPr/>
              <a:t>1</a:t>
            </a:fld>
            <a:endParaRPr lang="zh-Hant" altLang="en-US"/>
          </a:p>
        </p:txBody>
      </p:sp>
    </p:spTree>
    <p:extLst>
      <p:ext uri="{BB962C8B-B14F-4D97-AF65-F5344CB8AC3E}">
        <p14:creationId xmlns:p14="http://schemas.microsoft.com/office/powerpoint/2010/main" val="10786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圖像版面配置區 1"/>
          <p:cNvSpPr>
            <a:spLocks noGrp="1" noRot="1" noChangeAspect="1" noTextEdit="1"/>
          </p:cNvSpPr>
          <p:nvPr>
            <p:ph type="sldImg"/>
          </p:nvPr>
        </p:nvSpPr>
        <p:spPr bwMode="auto">
          <a:xfrm>
            <a:off x="923925" y="747713"/>
            <a:ext cx="4960938" cy="3722687"/>
          </a:xfrm>
          <a:prstGeom prst="rect">
            <a:avLst/>
          </a:prstGeom>
          <a:solidFill>
            <a:srgbClr val="FFFFFF"/>
          </a:solidFill>
          <a:ln>
            <a:solidFill>
              <a:srgbClr val="000000"/>
            </a:solidFill>
            <a:miter lim="800000"/>
            <a:headEnd/>
            <a:tailEnd/>
          </a:ln>
        </p:spPr>
      </p:sp>
      <p:sp>
        <p:nvSpPr>
          <p:cNvPr id="21507" name="備忘稿版面配置區 2"/>
          <p:cNvSpPr>
            <a:spLocks noGrp="1"/>
          </p:cNvSpPr>
          <p:nvPr>
            <p:ph type="body" idx="1"/>
          </p:nvPr>
        </p:nvSpPr>
        <p:spPr bwMode="auto">
          <a:xfrm>
            <a:off x="680454" y="4720434"/>
            <a:ext cx="5444709" cy="4472354"/>
          </a:xfrm>
          <a:prstGeom prst="rect">
            <a:avLst/>
          </a:prstGeom>
          <a:solidFill>
            <a:srgbClr val="FFFFFF"/>
          </a:solidFill>
          <a:ln>
            <a:solidFill>
              <a:srgbClr val="000000"/>
            </a:solidFill>
            <a:miter lim="800000"/>
            <a:headEnd/>
            <a:tailEnd/>
          </a:ln>
        </p:spPr>
        <p:txBody>
          <a:bodyPr/>
          <a:lstStyle/>
          <a:p>
            <a:pPr defTabSz="914225" eaLnBrk="0" fontAlgn="base" hangingPunct="0">
              <a:spcBef>
                <a:spcPct val="0"/>
              </a:spcBef>
              <a:spcAft>
                <a:spcPct val="0"/>
              </a:spcAft>
              <a:defRPr/>
            </a:pPr>
            <a:endParaRPr lang="zh-TW" altLang="en-US" b="0" dirty="0" smtClean="0">
              <a:ea typeface="新細明體" charset="-120"/>
            </a:endParaRPr>
          </a:p>
        </p:txBody>
      </p:sp>
      <p:sp>
        <p:nvSpPr>
          <p:cNvPr id="21508" name="投影片編號版面配置區 3"/>
          <p:cNvSpPr txBox="1">
            <a:spLocks noGrp="1"/>
          </p:cNvSpPr>
          <p:nvPr/>
        </p:nvSpPr>
        <p:spPr bwMode="auto">
          <a:xfrm>
            <a:off x="3854452" y="9440868"/>
            <a:ext cx="2950077" cy="496155"/>
          </a:xfrm>
          <a:prstGeom prst="rect">
            <a:avLst/>
          </a:prstGeom>
          <a:noFill/>
          <a:ln w="9525">
            <a:noFill/>
            <a:miter lim="800000"/>
            <a:headEnd/>
            <a:tailEnd/>
          </a:ln>
        </p:spPr>
        <p:txBody>
          <a:bodyPr lIns="91422" tIns="45712" rIns="91422" bIns="45712" anchor="b"/>
          <a:lstStyle/>
          <a:p>
            <a:pPr algn="r">
              <a:lnSpc>
                <a:spcPct val="100000"/>
              </a:lnSpc>
            </a:pPr>
            <a:fld id="{9A123EE0-EEA9-4B97-BB4F-E32C74FB72D5}" type="slidenum">
              <a:rPr lang="zh-TW" altLang="en-US" sz="1200">
                <a:latin typeface="Calibri" pitchFamily="34" charset="0"/>
                <a:ea typeface="新細明體" charset="-120"/>
              </a:rPr>
              <a:pPr algn="r">
                <a:lnSpc>
                  <a:spcPct val="100000"/>
                </a:lnSpc>
              </a:pPr>
              <a:t>30</a:t>
            </a:fld>
            <a:endParaRPr lang="en-US" altLang="zh-TW" sz="1200">
              <a:latin typeface="Calibri" pitchFamily="34" charset="0"/>
              <a:ea typeface="新細明體" charset="-120"/>
            </a:endParaRPr>
          </a:p>
        </p:txBody>
      </p:sp>
    </p:spTree>
    <p:extLst>
      <p:ext uri="{BB962C8B-B14F-4D97-AF65-F5344CB8AC3E}">
        <p14:creationId xmlns:p14="http://schemas.microsoft.com/office/powerpoint/2010/main" val="814814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a:defRPr/>
            </a:pPr>
            <a:fld id="{301642CA-B56E-45DD-860F-8131DF46A724}" type="slidenum">
              <a:rPr lang="en-US" altLang="zh-TW" smtClean="0"/>
              <a:pPr>
                <a:defRPr/>
              </a:pPr>
              <a:t>32</a:t>
            </a:fld>
            <a:endParaRPr lang="en-US" altLang="zh-TW"/>
          </a:p>
        </p:txBody>
      </p:sp>
    </p:spTree>
    <p:extLst>
      <p:ext uri="{BB962C8B-B14F-4D97-AF65-F5344CB8AC3E}">
        <p14:creationId xmlns:p14="http://schemas.microsoft.com/office/powerpoint/2010/main" val="396511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ant" altLang="en-US"/>
          </a:p>
        </p:txBody>
      </p:sp>
      <p:sp>
        <p:nvSpPr>
          <p:cNvPr id="4" name="投影片編號版面配置區 3"/>
          <p:cNvSpPr>
            <a:spLocks noGrp="1"/>
          </p:cNvSpPr>
          <p:nvPr>
            <p:ph type="sldNum" sz="quarter" idx="10"/>
          </p:nvPr>
        </p:nvSpPr>
        <p:spPr/>
        <p:txBody>
          <a:bodyPr/>
          <a:lstStyle/>
          <a:p>
            <a:fld id="{DA21E064-47AA-4482-BE98-A8473945E0FE}" type="slidenum">
              <a:rPr lang="zh-Hant" altLang="en-US" smtClean="0"/>
              <a:pPr/>
              <a:t>43</a:t>
            </a:fld>
            <a:endParaRPr lang="zh-Hant" altLang="en-US"/>
          </a:p>
        </p:txBody>
      </p:sp>
    </p:spTree>
    <p:extLst>
      <p:ext uri="{BB962C8B-B14F-4D97-AF65-F5344CB8AC3E}">
        <p14:creationId xmlns:p14="http://schemas.microsoft.com/office/powerpoint/2010/main" val="1457250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ant" altLang="en-US"/>
          </a:p>
        </p:txBody>
      </p:sp>
      <p:sp>
        <p:nvSpPr>
          <p:cNvPr id="4" name="投影片編號版面配置區 3"/>
          <p:cNvSpPr>
            <a:spLocks noGrp="1"/>
          </p:cNvSpPr>
          <p:nvPr>
            <p:ph type="sldNum" sz="quarter" idx="10"/>
          </p:nvPr>
        </p:nvSpPr>
        <p:spPr/>
        <p:txBody>
          <a:bodyPr/>
          <a:lstStyle/>
          <a:p>
            <a:fld id="{DA21E064-47AA-4482-BE98-A8473945E0FE}" type="slidenum">
              <a:rPr lang="zh-Hant" altLang="en-US" smtClean="0"/>
              <a:pPr/>
              <a:t>44</a:t>
            </a:fld>
            <a:endParaRPr lang="zh-Hant" altLang="en-US"/>
          </a:p>
        </p:txBody>
      </p:sp>
    </p:spTree>
    <p:extLst>
      <p:ext uri="{BB962C8B-B14F-4D97-AF65-F5344CB8AC3E}">
        <p14:creationId xmlns:p14="http://schemas.microsoft.com/office/powerpoint/2010/main" val="21755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ant" altLang="en-US"/>
          </a:p>
        </p:txBody>
      </p:sp>
      <p:sp>
        <p:nvSpPr>
          <p:cNvPr id="4" name="投影片編號版面配置區 3"/>
          <p:cNvSpPr>
            <a:spLocks noGrp="1"/>
          </p:cNvSpPr>
          <p:nvPr>
            <p:ph type="sldNum" sz="quarter" idx="10"/>
          </p:nvPr>
        </p:nvSpPr>
        <p:spPr/>
        <p:txBody>
          <a:bodyPr/>
          <a:lstStyle/>
          <a:p>
            <a:fld id="{DA21E064-47AA-4482-BE98-A8473945E0FE}" type="slidenum">
              <a:rPr lang="zh-Hant" altLang="en-US" smtClean="0"/>
              <a:pPr/>
              <a:t>46</a:t>
            </a:fld>
            <a:endParaRPr lang="zh-Hant" altLang="en-US"/>
          </a:p>
        </p:txBody>
      </p:sp>
    </p:spTree>
    <p:extLst>
      <p:ext uri="{BB962C8B-B14F-4D97-AF65-F5344CB8AC3E}">
        <p14:creationId xmlns:p14="http://schemas.microsoft.com/office/powerpoint/2010/main" val="166157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ant" altLang="en-US" dirty="0"/>
          </a:p>
        </p:txBody>
      </p:sp>
      <p:sp>
        <p:nvSpPr>
          <p:cNvPr id="4" name="投影片編號版面配置區 3"/>
          <p:cNvSpPr>
            <a:spLocks noGrp="1"/>
          </p:cNvSpPr>
          <p:nvPr>
            <p:ph type="sldNum" sz="quarter" idx="10"/>
          </p:nvPr>
        </p:nvSpPr>
        <p:spPr/>
        <p:txBody>
          <a:bodyPr/>
          <a:lstStyle/>
          <a:p>
            <a:fld id="{DA21E064-47AA-4482-BE98-A8473945E0FE}" type="slidenum">
              <a:rPr lang="zh-Hant" altLang="en-US" smtClean="0"/>
              <a:pPr/>
              <a:t>47</a:t>
            </a:fld>
            <a:endParaRPr lang="zh-Hant" altLang="en-US"/>
          </a:p>
        </p:txBody>
      </p:sp>
    </p:spTree>
    <p:extLst>
      <p:ext uri="{BB962C8B-B14F-4D97-AF65-F5344CB8AC3E}">
        <p14:creationId xmlns:p14="http://schemas.microsoft.com/office/powerpoint/2010/main" val="383074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ant" altLang="en-US"/>
          </a:p>
        </p:txBody>
      </p:sp>
      <p:sp>
        <p:nvSpPr>
          <p:cNvPr id="4" name="投影片編號版面配置區 3"/>
          <p:cNvSpPr>
            <a:spLocks noGrp="1"/>
          </p:cNvSpPr>
          <p:nvPr>
            <p:ph type="sldNum" sz="quarter" idx="10"/>
          </p:nvPr>
        </p:nvSpPr>
        <p:spPr/>
        <p:txBody>
          <a:bodyPr/>
          <a:lstStyle/>
          <a:p>
            <a:fld id="{DA21E064-47AA-4482-BE98-A8473945E0FE}" type="slidenum">
              <a:rPr lang="zh-Hant" altLang="en-US" smtClean="0"/>
              <a:pPr/>
              <a:t>50</a:t>
            </a:fld>
            <a:endParaRPr lang="zh-Hant" altLang="en-US"/>
          </a:p>
        </p:txBody>
      </p:sp>
    </p:spTree>
    <p:extLst>
      <p:ext uri="{BB962C8B-B14F-4D97-AF65-F5344CB8AC3E}">
        <p14:creationId xmlns:p14="http://schemas.microsoft.com/office/powerpoint/2010/main" val="3526694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02DB92-823F-4532-A0C8-D5F605DD9871}" type="slidenum">
              <a:rPr lang="zh-TW" altLang="en-US" smtClean="0"/>
              <a:pPr/>
              <a:t>2</a:t>
            </a:fld>
            <a:endParaRPr lang="zh-TW" altLang="en-US"/>
          </a:p>
        </p:txBody>
      </p:sp>
    </p:spTree>
    <p:extLst>
      <p:ext uri="{BB962C8B-B14F-4D97-AF65-F5344CB8AC3E}">
        <p14:creationId xmlns:p14="http://schemas.microsoft.com/office/powerpoint/2010/main" val="417667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3853" y="8684827"/>
            <a:ext cx="2972547" cy="45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kumimoji="1">
                <a:solidFill>
                  <a:schemeClr val="tx1"/>
                </a:solidFill>
                <a:latin typeface="Arial" pitchFamily="34" charset="0"/>
                <a:ea typeface="新細明體" pitchFamily="18" charset="-120"/>
              </a:defRPr>
            </a:lvl1pPr>
            <a:lvl2pPr marL="742950" indent="-285750" algn="ctr" eaLnBrk="0" hangingPunct="0">
              <a:defRPr kumimoji="1">
                <a:solidFill>
                  <a:schemeClr val="tx1"/>
                </a:solidFill>
                <a:latin typeface="Arial" pitchFamily="34" charset="0"/>
                <a:ea typeface="新細明體" pitchFamily="18" charset="-120"/>
              </a:defRPr>
            </a:lvl2pPr>
            <a:lvl3pPr marL="1143000" indent="-228600" algn="ctr" eaLnBrk="0" hangingPunct="0">
              <a:defRPr kumimoji="1">
                <a:solidFill>
                  <a:schemeClr val="tx1"/>
                </a:solidFill>
                <a:latin typeface="Arial" pitchFamily="34" charset="0"/>
                <a:ea typeface="新細明體" pitchFamily="18" charset="-120"/>
              </a:defRPr>
            </a:lvl3pPr>
            <a:lvl4pPr marL="1600200" indent="-228600" algn="ctr" eaLnBrk="0" hangingPunct="0">
              <a:defRPr kumimoji="1">
                <a:solidFill>
                  <a:schemeClr val="tx1"/>
                </a:solidFill>
                <a:latin typeface="Arial" pitchFamily="34" charset="0"/>
                <a:ea typeface="新細明體" pitchFamily="18" charset="-120"/>
              </a:defRPr>
            </a:lvl4pPr>
            <a:lvl5pPr marL="2057400" indent="-228600" algn="ctr" eaLnBrk="0" hangingPunct="0">
              <a:defRPr kumimoji="1">
                <a:solidFill>
                  <a:schemeClr val="tx1"/>
                </a:solidFill>
                <a:latin typeface="Arial" pitchFamily="34"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eaLnBrk="1" fontAlgn="base" hangingPunct="1">
              <a:spcBef>
                <a:spcPct val="0"/>
              </a:spcBef>
              <a:spcAft>
                <a:spcPct val="0"/>
              </a:spcAft>
            </a:pPr>
            <a:fld id="{2AB6E925-F3B7-4E93-A4E2-43B8759DCD16}" type="slidenum">
              <a:rPr kumimoji="0" lang="zh-TW" altLang="en-US" sz="1200">
                <a:solidFill>
                  <a:srgbClr val="000000"/>
                </a:solidFill>
              </a:rPr>
              <a:pPr algn="r" eaLnBrk="1" fontAlgn="base" hangingPunct="1">
                <a:spcBef>
                  <a:spcPct val="0"/>
                </a:spcBef>
                <a:spcAft>
                  <a:spcPct val="0"/>
                </a:spcAft>
              </a:pPr>
              <a:t>5</a:t>
            </a:fld>
            <a:endParaRPr kumimoji="0" lang="en-US" altLang="zh-TW" sz="1200" dirty="0">
              <a:solidFill>
                <a:srgbClr val="000000"/>
              </a:solidFill>
            </a:endParaRPr>
          </a:p>
        </p:txBody>
      </p:sp>
      <p:sp>
        <p:nvSpPr>
          <p:cNvPr id="58371" name="Rectangle 2"/>
          <p:cNvSpPr>
            <a:spLocks noGrp="1" noRot="1" noChangeAspect="1" noChangeArrowheads="1" noTextEdit="1"/>
          </p:cNvSpPr>
          <p:nvPr>
            <p:ph type="sldImg"/>
          </p:nvPr>
        </p:nvSpPr>
        <p:spPr>
          <a:xfrm>
            <a:off x="1143000" y="685800"/>
            <a:ext cx="4573588"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Tree>
    <p:extLst>
      <p:ext uri="{BB962C8B-B14F-4D97-AF65-F5344CB8AC3E}">
        <p14:creationId xmlns:p14="http://schemas.microsoft.com/office/powerpoint/2010/main" val="245406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DA21E064-47AA-4482-BE98-A8473945E0FE}" type="slidenum">
              <a:rPr lang="zh-TW" altLang="en-US" smtClean="0"/>
              <a:pPr/>
              <a:t>9</a:t>
            </a:fld>
            <a:endParaRPr lang="zh-TW" altLang="en-US"/>
          </a:p>
        </p:txBody>
      </p:sp>
    </p:spTree>
    <p:extLst>
      <p:ext uri="{BB962C8B-B14F-4D97-AF65-F5344CB8AC3E}">
        <p14:creationId xmlns:p14="http://schemas.microsoft.com/office/powerpoint/2010/main" val="232841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A21E064-47AA-4482-BE98-A8473945E0FE}" type="slidenum">
              <a:rPr lang="zh-TW" altLang="en-US" smtClean="0"/>
              <a:pPr/>
              <a:t>15</a:t>
            </a:fld>
            <a:endParaRPr lang="zh-TW" altLang="en-US"/>
          </a:p>
        </p:txBody>
      </p:sp>
    </p:spTree>
    <p:extLst>
      <p:ext uri="{BB962C8B-B14F-4D97-AF65-F5344CB8AC3E}">
        <p14:creationId xmlns:p14="http://schemas.microsoft.com/office/powerpoint/2010/main" val="316993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A21E064-47AA-4482-BE98-A8473945E0FE}" type="slidenum">
              <a:rPr lang="zh-TW" altLang="en-US" smtClean="0"/>
              <a:pPr/>
              <a:t>17</a:t>
            </a:fld>
            <a:endParaRPr lang="zh-TW" altLang="en-US"/>
          </a:p>
        </p:txBody>
      </p:sp>
    </p:spTree>
    <p:extLst>
      <p:ext uri="{BB962C8B-B14F-4D97-AF65-F5344CB8AC3E}">
        <p14:creationId xmlns:p14="http://schemas.microsoft.com/office/powerpoint/2010/main" val="3381757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A21E064-47AA-4482-BE98-A8473945E0FE}" type="slidenum">
              <a:rPr lang="zh-TW" altLang="en-US" smtClean="0"/>
              <a:pPr/>
              <a:t>18</a:t>
            </a:fld>
            <a:endParaRPr lang="zh-TW" altLang="en-US"/>
          </a:p>
        </p:txBody>
      </p:sp>
    </p:spTree>
    <p:extLst>
      <p:ext uri="{BB962C8B-B14F-4D97-AF65-F5344CB8AC3E}">
        <p14:creationId xmlns:p14="http://schemas.microsoft.com/office/powerpoint/2010/main" val="3058144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5F24DFEF-B6AB-41A1-B880-822CB72DAB58}" type="slidenum">
              <a:rPr lang="zh-TW" altLang="en-US" smtClean="0"/>
              <a:pPr/>
              <a:t>21</a:t>
            </a:fld>
            <a:endParaRPr lang="zh-TW" altLang="en-US"/>
          </a:p>
        </p:txBody>
      </p:sp>
    </p:spTree>
    <p:extLst>
      <p:ext uri="{BB962C8B-B14F-4D97-AF65-F5344CB8AC3E}">
        <p14:creationId xmlns:p14="http://schemas.microsoft.com/office/powerpoint/2010/main" val="378045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A21E064-47AA-4482-BE98-A8473945E0FE}" type="slidenum">
              <a:rPr lang="zh-TW" altLang="en-US" smtClean="0"/>
              <a:pPr/>
              <a:t>24</a:t>
            </a:fld>
            <a:endParaRPr lang="zh-TW" altLang="en-US"/>
          </a:p>
        </p:txBody>
      </p:sp>
    </p:spTree>
    <p:extLst>
      <p:ext uri="{BB962C8B-B14F-4D97-AF65-F5344CB8AC3E}">
        <p14:creationId xmlns:p14="http://schemas.microsoft.com/office/powerpoint/2010/main" val="803350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Master" Target="../slideMasters/slideMaster1.xml"/><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image" Target="../media/image7.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2924944"/>
            <a:ext cx="7772400" cy="1470025"/>
          </a:xfrm>
        </p:spPr>
        <p:txBody>
          <a:bodyPr>
            <a:normAutofit/>
          </a:bodyPr>
          <a:lstStyle>
            <a:lvl1pPr algn="l">
              <a:defRPr lang="zh-Hant" altLang="en-US" sz="44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cs typeface="+mn-cs"/>
              </a:defRPr>
            </a:lvl1pPr>
          </a:lstStyle>
          <a:p>
            <a:pPr marL="0" lvl="0" algn="l" defTabSz="914400" rtl="0" eaLnBrk="1" latinLnBrk="0" hangingPunct="1">
              <a:spcBef>
                <a:spcPct val="0"/>
              </a:spcBef>
              <a:buNone/>
              <a:defRPr/>
            </a:pPr>
            <a:r>
              <a:rPr lang="zh-Hant" altLang="en-US" dirty="0" smtClean="0"/>
              <a:t>按一下以編輯母片標題樣式</a:t>
            </a:r>
            <a:endParaRPr lang="zh-Hant" altLang="en-US" dirty="0"/>
          </a:p>
        </p:txBody>
      </p:sp>
      <p:sp>
        <p:nvSpPr>
          <p:cNvPr id="3" name="副標題 2"/>
          <p:cNvSpPr>
            <a:spLocks noGrp="1"/>
          </p:cNvSpPr>
          <p:nvPr>
            <p:ph type="subTitle" idx="1"/>
          </p:nvPr>
        </p:nvSpPr>
        <p:spPr>
          <a:xfrm>
            <a:off x="323528" y="4509120"/>
            <a:ext cx="6400800" cy="520322"/>
          </a:xfrm>
        </p:spPr>
        <p:txBody>
          <a:bodyPr>
            <a:normAutofit/>
          </a:bodyPr>
          <a:lstStyle>
            <a:lvl1pPr marL="0" indent="0" algn="l">
              <a:buNone/>
              <a:defRPr sz="2400" b="1">
                <a:solidFill>
                  <a:schemeClr val="tx1">
                    <a:lumMod val="65000"/>
                    <a:lumOff val="35000"/>
                  </a:schemeClr>
                </a:solidFill>
                <a:effectLst/>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Hant" altLang="en-US" smtClean="0"/>
              <a:t>按一下以編輯母片副標題樣式</a:t>
            </a:r>
            <a:endParaRPr lang="zh-Hant" altLang="en-US" dirty="0"/>
          </a:p>
        </p:txBody>
      </p:sp>
    </p:spTree>
    <p:extLst>
      <p:ext uri="{BB962C8B-B14F-4D97-AF65-F5344CB8AC3E}">
        <p14:creationId xmlns:p14="http://schemas.microsoft.com/office/powerpoint/2010/main" val="15193833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日期版面配置區 5"/>
          <p:cNvSpPr>
            <a:spLocks noGrp="1"/>
          </p:cNvSpPr>
          <p:nvPr>
            <p:ph type="dt" sz="half" idx="12"/>
          </p:nvPr>
        </p:nvSpPr>
        <p:spPr/>
        <p:txBody>
          <a:bodyPr/>
          <a:lstStyle/>
          <a:p>
            <a:r>
              <a:rPr lang="en-US" altLang="zh-Hant" smtClean="0"/>
              <a:t>6/28/2011</a:t>
            </a:r>
            <a:endParaRPr lang="zh-Hant" altLang="en-US" dirty="0"/>
          </a:p>
        </p:txBody>
      </p:sp>
      <p:sp>
        <p:nvSpPr>
          <p:cNvPr id="7" name="標題版面配置區 1"/>
          <p:cNvSpPr>
            <a:spLocks noGrp="1"/>
          </p:cNvSpPr>
          <p:nvPr>
            <p:ph type="title"/>
          </p:nvPr>
        </p:nvSpPr>
        <p:spPr>
          <a:xfrm>
            <a:off x="467544" y="260648"/>
            <a:ext cx="8568952" cy="792088"/>
          </a:xfrm>
          <a:prstGeom prst="rect">
            <a:avLst/>
          </a:prstGeom>
        </p:spPr>
        <p:txBody>
          <a:bodyPr vert="horz" lIns="91440" tIns="45720" rIns="91440" bIns="45720" rtlCol="0" anchor="ctr">
            <a:normAutofit/>
          </a:bodyPr>
          <a:lstStyle>
            <a:lvl1pPr>
              <a:defRPr>
                <a:latin typeface="華康黑體 Std W9" panose="020B0900000000000000" pitchFamily="34" charset="-120"/>
                <a:ea typeface="華康黑體 Std W9" panose="020B0900000000000000" pitchFamily="34" charset="-120"/>
              </a:defRPr>
            </a:lvl1pPr>
          </a:lstStyle>
          <a:p>
            <a:pPr marL="0" lvl="0" algn="l" defTabSz="914400" rtl="0" eaLnBrk="1" latinLnBrk="0" hangingPunct="1">
              <a:spcBef>
                <a:spcPct val="0"/>
              </a:spcBef>
              <a:defRPr/>
            </a:pPr>
            <a:r>
              <a:rPr lang="zh-Hant" altLang="en-US" dirty="0" smtClean="0"/>
              <a:t>按一下以編輯母片標題樣式</a:t>
            </a:r>
            <a:endParaRPr lang="zh-Hant" altLang="en-US" dirty="0"/>
          </a:p>
        </p:txBody>
      </p:sp>
      <p:sp>
        <p:nvSpPr>
          <p:cNvPr id="8" name="文字版面配置區 2"/>
          <p:cNvSpPr>
            <a:spLocks noGrp="1"/>
          </p:cNvSpPr>
          <p:nvPr>
            <p:ph idx="1"/>
          </p:nvPr>
        </p:nvSpPr>
        <p:spPr>
          <a:xfrm>
            <a:off x="457200" y="1196752"/>
            <a:ext cx="8229600" cy="4929411"/>
          </a:xfrm>
          <a:prstGeom prst="rect">
            <a:avLst/>
          </a:prstGeom>
        </p:spPr>
        <p:txBody>
          <a:bodyPr vert="horz" lIns="91440" tIns="45720" rIns="91440" bIns="45720" rtlCol="0">
            <a:normAutofit/>
          </a:bodyPr>
          <a:lstStyle>
            <a:lvl1pPr>
              <a:defRPr>
                <a:latin typeface="華康黑體 Std W7" panose="020B0700000000000000" pitchFamily="34" charset="-120"/>
                <a:ea typeface="華康黑體 Std W7" panose="020B0700000000000000" pitchFamily="34" charset="-120"/>
              </a:defRPr>
            </a:lvl1pPr>
            <a:lvl2pPr>
              <a:defRPr>
                <a:latin typeface="華康黑體 Std W7" panose="020B0700000000000000" pitchFamily="34" charset="-120"/>
                <a:ea typeface="華康黑體 Std W7" panose="020B0700000000000000" pitchFamily="34" charset="-120"/>
              </a:defRPr>
            </a:lvl2pPr>
            <a:lvl3pPr>
              <a:defRPr>
                <a:latin typeface="華康黑體 Std W7" panose="020B0700000000000000" pitchFamily="34" charset="-120"/>
                <a:ea typeface="華康黑體 Std W7" panose="020B0700000000000000" pitchFamily="34" charset="-120"/>
              </a:defRPr>
            </a:lvl3pPr>
            <a:lvl4pPr>
              <a:defRPr>
                <a:latin typeface="華康黑體 Std W7" panose="020B0700000000000000" pitchFamily="34" charset="-120"/>
                <a:ea typeface="華康黑體 Std W7" panose="020B0700000000000000" pitchFamily="34" charset="-120"/>
              </a:defRPr>
            </a:lvl4pPr>
            <a:lvl5pPr>
              <a:defRPr>
                <a:latin typeface="華康黑體 Std W7" panose="020B0700000000000000" pitchFamily="34" charset="-120"/>
                <a:ea typeface="華康黑體 Std W7" panose="020B0700000000000000" pitchFamily="34" charset="-120"/>
              </a:defRPr>
            </a:lvl5pPr>
          </a:lstStyle>
          <a:p>
            <a:pPr lvl="0"/>
            <a:r>
              <a:rPr lang="zh-Hant" altLang="en-US" dirty="0" smtClean="0"/>
              <a:t>按一下以編輯母片文字樣式</a:t>
            </a:r>
          </a:p>
          <a:p>
            <a:pPr lvl="1"/>
            <a:r>
              <a:rPr lang="zh-Hant" altLang="en-US" dirty="0" smtClean="0"/>
              <a:t>第二層</a:t>
            </a:r>
          </a:p>
          <a:p>
            <a:pPr lvl="2"/>
            <a:r>
              <a:rPr lang="zh-Hant" altLang="en-US" dirty="0" smtClean="0"/>
              <a:t>第三層</a:t>
            </a:r>
          </a:p>
          <a:p>
            <a:pPr lvl="3"/>
            <a:r>
              <a:rPr lang="zh-Hant" altLang="en-US" dirty="0" smtClean="0"/>
              <a:t>第四層</a:t>
            </a:r>
          </a:p>
          <a:p>
            <a:pPr lvl="4"/>
            <a:r>
              <a:rPr lang="zh-Hant" altLang="en-US" dirty="0" smtClean="0"/>
              <a:t>第五層</a:t>
            </a:r>
            <a:endParaRPr lang="zh-Hant" altLang="en-US" dirty="0"/>
          </a:p>
        </p:txBody>
      </p:sp>
      <p:sp>
        <p:nvSpPr>
          <p:cNvPr id="12"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373404051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395536" y="2852936"/>
            <a:ext cx="7772400" cy="1362075"/>
          </a:xfrm>
        </p:spPr>
        <p:txBody>
          <a:bodyPr anchor="t">
            <a:normAutofit/>
          </a:bodyPr>
          <a:lstStyle>
            <a:lvl1pPr algn="l" defTabSz="914400" rtl="0" eaLnBrk="1" latinLnBrk="0" hangingPunct="1">
              <a:spcBef>
                <a:spcPct val="0"/>
              </a:spcBef>
              <a:buNone/>
              <a:defRPr lang="zh-Hant" altLang="en-US" sz="44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cs typeface="+mn-cs"/>
              </a:defRPr>
            </a:lvl1pPr>
          </a:lstStyle>
          <a:p>
            <a:pPr marL="0" lvl="0" algn="l" defTabSz="914400" rtl="0" eaLnBrk="1" latinLnBrk="0" hangingPunct="1">
              <a:spcBef>
                <a:spcPct val="0"/>
              </a:spcBef>
              <a:buNone/>
              <a:defRPr/>
            </a:pPr>
            <a:r>
              <a:rPr lang="zh-Hant" altLang="en-US" dirty="0" smtClean="0"/>
              <a:t>按一下以編輯母片標題樣式</a:t>
            </a:r>
            <a:endParaRPr lang="zh-Hant" altLang="en-US" dirty="0"/>
          </a:p>
        </p:txBody>
      </p:sp>
      <p:sp>
        <p:nvSpPr>
          <p:cNvPr id="3" name="文字版面配置區 2"/>
          <p:cNvSpPr>
            <a:spLocks noGrp="1"/>
          </p:cNvSpPr>
          <p:nvPr>
            <p:ph type="body" idx="1"/>
          </p:nvPr>
        </p:nvSpPr>
        <p:spPr>
          <a:xfrm>
            <a:off x="323528" y="4293096"/>
            <a:ext cx="7772400" cy="420067"/>
          </a:xfrm>
        </p:spPr>
        <p:txBody>
          <a:bodyPr anchor="b"/>
          <a:lstStyle>
            <a:lvl1pPr marL="0" indent="0">
              <a:buNone/>
              <a:defRPr sz="2000" b="1">
                <a:solidFill>
                  <a:schemeClr val="tx2"/>
                </a:solidFill>
                <a:effectLst/>
                <a:latin typeface="微軟正黑體" pitchFamily="34" charset="-120"/>
                <a:ea typeface="微軟正黑體"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Hant" altLang="en-US" smtClean="0"/>
              <a:t>按一下以編輯母片文字樣式</a:t>
            </a:r>
          </a:p>
        </p:txBody>
      </p:sp>
      <p:sp>
        <p:nvSpPr>
          <p:cNvPr id="4" name="日期版面配置區 3"/>
          <p:cNvSpPr>
            <a:spLocks noGrp="1"/>
          </p:cNvSpPr>
          <p:nvPr>
            <p:ph type="dt" sz="half" idx="10"/>
          </p:nvPr>
        </p:nvSpPr>
        <p:spPr/>
        <p:txBody>
          <a:bodyPr/>
          <a:lstStyle/>
          <a:p>
            <a:r>
              <a:rPr lang="en-US" altLang="zh-Hant" smtClean="0"/>
              <a:t>6/28/2011</a:t>
            </a:r>
            <a:endParaRPr lang="zh-Hant" altLang="en-US" dirty="0"/>
          </a:p>
        </p:txBody>
      </p:sp>
      <p:sp>
        <p:nvSpPr>
          <p:cNvPr id="12"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3805984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lang="zh-Hant" altLang="en-US" sz="38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pPr marL="0" lvl="0" algn="l" defTabSz="914400" rtl="0" eaLnBrk="1" latinLnBrk="0" hangingPunct="1">
              <a:spcBef>
                <a:spcPct val="0"/>
              </a:spcBef>
              <a:buNone/>
              <a:defRPr/>
            </a:pPr>
            <a:r>
              <a:rPr lang="zh-Hant" altLang="en-US" dirty="0" smtClean="0"/>
              <a:t>按一下以編輯母片標題樣式</a:t>
            </a:r>
            <a:endParaRPr lang="zh-Hant" altLang="en-US" dirty="0"/>
          </a:p>
        </p:txBody>
      </p:sp>
      <p:sp>
        <p:nvSpPr>
          <p:cNvPr id="7"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33154322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en-US" altLang="zh-Hant" smtClean="0"/>
              <a:t>6/28/2011</a:t>
            </a:r>
            <a:endParaRPr lang="zh-Hant" altLang="en-US" dirty="0"/>
          </a:p>
        </p:txBody>
      </p:sp>
      <p:sp>
        <p:nvSpPr>
          <p:cNvPr id="8"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12161997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defRPr>
            </a:lvl1pPr>
            <a:lvl2pPr>
              <a:defRPr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defRPr>
            </a:lvl2pPr>
            <a:lvl3pPr>
              <a:defRPr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defRPr>
            </a:lvl3pPr>
            <a:lvl4pPr>
              <a:defRPr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defRPr>
            </a:lvl4pPr>
            <a:lvl5pPr>
              <a:defRPr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defRPr>
            </a:lvl5pPr>
          </a:lstStyle>
          <a:p>
            <a:pPr lvl="0"/>
            <a:r>
              <a:rPr lang="zh-Hant" altLang="en-US" dirty="0" smtClean="0"/>
              <a:t>按一下以編輯母片文字樣式</a:t>
            </a:r>
          </a:p>
          <a:p>
            <a:pPr lvl="1"/>
            <a:r>
              <a:rPr lang="zh-Hant" altLang="en-US" dirty="0" smtClean="0"/>
              <a:t>第二層</a:t>
            </a:r>
          </a:p>
          <a:p>
            <a:pPr lvl="2"/>
            <a:r>
              <a:rPr lang="zh-Hant" altLang="en-US" dirty="0" smtClean="0"/>
              <a:t>第三層</a:t>
            </a:r>
          </a:p>
          <a:p>
            <a:pPr lvl="3"/>
            <a:r>
              <a:rPr lang="zh-Hant" altLang="en-US" dirty="0" smtClean="0"/>
              <a:t>第四層</a:t>
            </a:r>
          </a:p>
          <a:p>
            <a:pPr lvl="4"/>
            <a:r>
              <a:rPr lang="zh-Hant" altLang="en-US" dirty="0" smtClean="0"/>
              <a:t>第五層</a:t>
            </a:r>
            <a:endParaRPr lang="zh-Hant" altLang="en-US" dirty="0"/>
          </a:p>
        </p:txBody>
      </p:sp>
      <p:sp>
        <p:nvSpPr>
          <p:cNvPr id="6" name="日期版面配置區 5"/>
          <p:cNvSpPr>
            <a:spLocks noGrp="1"/>
          </p:cNvSpPr>
          <p:nvPr>
            <p:ph type="dt" sz="half" idx="12"/>
          </p:nvPr>
        </p:nvSpPr>
        <p:spPr/>
        <p:txBody>
          <a:bodyPr/>
          <a:lstStyle/>
          <a:p>
            <a:r>
              <a:rPr lang="en-US" altLang="zh-Hant" smtClean="0"/>
              <a:t>6/28/2011</a:t>
            </a:r>
            <a:endParaRPr lang="zh-Hant" altLang="en-US" dirty="0"/>
          </a:p>
        </p:txBody>
      </p:sp>
      <p:sp>
        <p:nvSpPr>
          <p:cNvPr id="10"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37340405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3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60648"/>
            <a:ext cx="8229600" cy="720080"/>
          </a:xfrm>
          <a:noFill/>
        </p:spPr>
        <p:style>
          <a:lnRef idx="0">
            <a:schemeClr val="accent1"/>
          </a:lnRef>
          <a:fillRef idx="3">
            <a:schemeClr val="accent1"/>
          </a:fillRef>
          <a:effectRef idx="3">
            <a:schemeClr val="accent1"/>
          </a:effectRef>
          <a:fontRef idx="none"/>
        </p:style>
        <p:txBody>
          <a:bodyPr>
            <a:normAutofit/>
          </a:bodyPr>
          <a:lstStyle>
            <a:lvl1pPr>
              <a:defRPr lang="zh-Hant" altLang="en-US" sz="38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pPr marL="0" lvl="0" algn="l" defTabSz="914400" rtl="0" eaLnBrk="1" latinLnBrk="0" hangingPunct="1">
              <a:spcBef>
                <a:spcPct val="0"/>
              </a:spcBef>
              <a:buNone/>
              <a:defRPr/>
            </a:pPr>
            <a:r>
              <a:rPr lang="zh-Hant" altLang="en-US" dirty="0" smtClean="0"/>
              <a:t>按一下以編輯母片標題樣式</a:t>
            </a:r>
            <a:endParaRPr lang="zh-Hant" altLang="en-US" dirty="0"/>
          </a:p>
        </p:txBody>
      </p:sp>
      <p:sp>
        <p:nvSpPr>
          <p:cNvPr id="3" name="內容版面配置區 2"/>
          <p:cNvSpPr>
            <a:spLocks noGrp="1"/>
          </p:cNvSpPr>
          <p:nvPr>
            <p:ph idx="1"/>
          </p:nvPr>
        </p:nvSpPr>
        <p:spPr>
          <a:xfrm>
            <a:off x="457200" y="1196752"/>
            <a:ext cx="8229600" cy="4929411"/>
          </a:xfrm>
          <a:noFill/>
        </p:spPr>
        <p:txBody>
          <a:bodyPr/>
          <a:lstStyle>
            <a:lvl1pPr marL="342900" indent="-342900">
              <a:buFontTx/>
              <a:buBlip>
                <a:blip r:embed="rId2"/>
              </a:buBlip>
              <a:defRPr lang="zh-Hant" altLang="en-US" sz="3200" b="1" kern="1200" cap="none" spc="0" dirty="0" smtClean="0">
                <a:ln w="3175">
                  <a:solidFill>
                    <a:schemeClr val="tx1"/>
                  </a:solidFill>
                </a:ln>
                <a:solidFill>
                  <a:srgbClr val="FFC000"/>
                </a:solidFill>
                <a:effectLst>
                  <a:outerShdw blurRad="139700" dist="63500" dir="2700000" algn="tl">
                    <a:srgbClr val="000000">
                      <a:alpha val="80000"/>
                    </a:srgbClr>
                  </a:outerShdw>
                </a:effectLst>
                <a:latin typeface="華康黑體 Std W7" panose="020B0700000000000000" pitchFamily="34" charset="-120"/>
                <a:ea typeface="華康黑體 Std W7" panose="020B0700000000000000" pitchFamily="34" charset="-120"/>
                <a:cs typeface="+mn-cs"/>
              </a:defRPr>
            </a:lvl1pPr>
            <a:lvl2pPr marL="742950" indent="-285750">
              <a:buFontTx/>
              <a:buBlip>
                <a:blip r:embed="rId3"/>
              </a:buBlip>
              <a:defRPr lang="zh-Hant" altLang="en-US" sz="2800" b="1" kern="1200" dirty="0" smtClean="0">
                <a:solidFill>
                  <a:schemeClr val="tx1"/>
                </a:solidFill>
                <a:effectLst/>
                <a:latin typeface="華康黑體 Std W7" panose="020B0700000000000000" pitchFamily="34" charset="-120"/>
                <a:ea typeface="華康黑體 Std W7" panose="020B0700000000000000" pitchFamily="34" charset="-120"/>
                <a:cs typeface="+mn-cs"/>
              </a:defRPr>
            </a:lvl2pPr>
            <a:lvl3pPr marL="1143000" indent="-228600">
              <a:buFontTx/>
              <a:buBlip>
                <a:blip r:embed="rId4"/>
              </a:buBlip>
              <a:defRPr>
                <a:effectLst>
                  <a:outerShdw blurRad="38100" dist="38100" dir="2700000" algn="tl">
                    <a:srgbClr val="000000">
                      <a:alpha val="43137"/>
                    </a:srgbClr>
                  </a:outerShdw>
                </a:effectLst>
                <a:latin typeface="華康黑體 Std W7" panose="020B0700000000000000" pitchFamily="34" charset="-120"/>
                <a:ea typeface="華康黑體 Std W7" panose="020B0700000000000000" pitchFamily="34" charset="-120"/>
                <a:cs typeface="華康中黑體" pitchFamily="49" charset="-120"/>
              </a:defRPr>
            </a:lvl3pPr>
            <a:lvl4pPr>
              <a:defRPr>
                <a:effectLst>
                  <a:outerShdw blurRad="38100" dist="38100" dir="2700000" algn="tl">
                    <a:srgbClr val="000000">
                      <a:alpha val="43137"/>
                    </a:srgbClr>
                  </a:outerShdw>
                </a:effectLst>
                <a:latin typeface="華康黑體 Std W7" panose="020B0700000000000000" pitchFamily="34" charset="-120"/>
                <a:ea typeface="華康黑體 Std W7" panose="020B0700000000000000" pitchFamily="34" charset="-120"/>
                <a:cs typeface="華康中黑體" pitchFamily="49" charset="-120"/>
              </a:defRPr>
            </a:lvl4pPr>
            <a:lvl5pPr>
              <a:defRPr>
                <a:effectLst>
                  <a:outerShdw blurRad="38100" dist="38100" dir="2700000" algn="tl">
                    <a:srgbClr val="000000">
                      <a:alpha val="43137"/>
                    </a:srgbClr>
                  </a:outerShdw>
                </a:effectLst>
                <a:latin typeface="華康黑體 Std W7" panose="020B0700000000000000" pitchFamily="34" charset="-120"/>
                <a:ea typeface="華康黑體 Std W7" panose="020B0700000000000000" pitchFamily="34" charset="-120"/>
                <a:cs typeface="華康中黑體" pitchFamily="49" charset="-120"/>
              </a:defRPr>
            </a:lvl5pPr>
          </a:lstStyle>
          <a:p>
            <a:pPr marL="342900" lvl="0" indent="-342900" algn="l" defTabSz="914400" rtl="0" eaLnBrk="1" latinLnBrk="0" hangingPunct="1">
              <a:spcBef>
                <a:spcPct val="20000"/>
              </a:spcBef>
              <a:buFontTx/>
              <a:buBlip>
                <a:blip r:embed="rId5"/>
              </a:buBlip>
            </a:pPr>
            <a:r>
              <a:rPr lang="zh-Hant" altLang="en-US" dirty="0" smtClean="0"/>
              <a:t>按一下以編輯母片文字樣式</a:t>
            </a:r>
          </a:p>
          <a:p>
            <a:pPr marL="742950" lvl="1" indent="-285750" algn="l" defTabSz="914400" rtl="0" eaLnBrk="1" latinLnBrk="0" hangingPunct="1">
              <a:spcBef>
                <a:spcPct val="20000"/>
              </a:spcBef>
              <a:buFontTx/>
              <a:buBlip>
                <a:blip r:embed="rId6"/>
              </a:buBlip>
            </a:pPr>
            <a:r>
              <a:rPr lang="zh-Hant" altLang="en-US" dirty="0" smtClean="0"/>
              <a:t>第二層</a:t>
            </a:r>
          </a:p>
          <a:p>
            <a:pPr lvl="2"/>
            <a:r>
              <a:rPr lang="zh-Hant" altLang="en-US" dirty="0" smtClean="0"/>
              <a:t>第三層</a:t>
            </a:r>
          </a:p>
          <a:p>
            <a:pPr lvl="3"/>
            <a:r>
              <a:rPr lang="zh-Hant" altLang="en-US" dirty="0" smtClean="0"/>
              <a:t>第四層</a:t>
            </a:r>
          </a:p>
          <a:p>
            <a:pPr lvl="4"/>
            <a:r>
              <a:rPr lang="zh-Hant" altLang="en-US" dirty="0" smtClean="0"/>
              <a:t>第五層</a:t>
            </a:r>
            <a:endParaRPr lang="zh-Hant" altLang="en-US" dirty="0"/>
          </a:p>
        </p:txBody>
      </p:sp>
      <p:sp>
        <p:nvSpPr>
          <p:cNvPr id="4" name="日期版面配置區 3"/>
          <p:cNvSpPr>
            <a:spLocks noGrp="1"/>
          </p:cNvSpPr>
          <p:nvPr>
            <p:ph type="dt" sz="half" idx="10"/>
          </p:nvPr>
        </p:nvSpPr>
        <p:spPr/>
        <p:txBody>
          <a:bodyPr/>
          <a:lstStyle/>
          <a:p>
            <a:fld id="{2BF37124-E3D4-49EF-84F7-915B82B860BA}" type="datetimeFigureOut">
              <a:rPr lang="zh-Hant" altLang="en-US" smtClean="0"/>
              <a:pPr/>
              <a:t>2015/5/7</a:t>
            </a:fld>
            <a:endParaRPr lang="zh-Hant" altLang="en-US"/>
          </a:p>
        </p:txBody>
      </p:sp>
      <p:sp>
        <p:nvSpPr>
          <p:cNvPr id="9"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229083831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en-US" altLang="zh-Hant" smtClean="0"/>
              <a:t>6/28/2011</a:t>
            </a:r>
            <a:endParaRPr lang="zh-Hant" altLang="en-US" dirty="0"/>
          </a:p>
        </p:txBody>
      </p:sp>
      <p:sp>
        <p:nvSpPr>
          <p:cNvPr id="8"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1216199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67544" y="260648"/>
            <a:ext cx="8568952" cy="792088"/>
          </a:xfrm>
          <a:prstGeom prst="rect">
            <a:avLst/>
          </a:prstGeom>
        </p:spPr>
        <p:txBody>
          <a:bodyPr vert="horz" lIns="91440" tIns="45720" rIns="91440" bIns="45720" rtlCol="0" anchor="ctr">
            <a:normAutofit/>
          </a:bodyPr>
          <a:lstStyle/>
          <a:p>
            <a:pPr marL="0" lvl="0" algn="l" defTabSz="914400" rtl="0" eaLnBrk="1" latinLnBrk="0" hangingPunct="1">
              <a:spcBef>
                <a:spcPct val="0"/>
              </a:spcBef>
              <a:defRPr/>
            </a:pPr>
            <a:r>
              <a:rPr lang="zh-Hant" altLang="en-US" dirty="0" smtClean="0"/>
              <a:t>按一下以編輯母片標題樣式</a:t>
            </a:r>
            <a:endParaRPr lang="zh-Hant" altLang="en-US" dirty="0"/>
          </a:p>
        </p:txBody>
      </p:sp>
      <p:sp>
        <p:nvSpPr>
          <p:cNvPr id="3" name="文字版面配置區 2"/>
          <p:cNvSpPr>
            <a:spLocks noGrp="1"/>
          </p:cNvSpPr>
          <p:nvPr>
            <p:ph type="body" idx="1"/>
          </p:nvPr>
        </p:nvSpPr>
        <p:spPr>
          <a:xfrm>
            <a:off x="457200" y="1196752"/>
            <a:ext cx="8229600" cy="4929411"/>
          </a:xfrm>
          <a:prstGeom prst="rect">
            <a:avLst/>
          </a:prstGeom>
        </p:spPr>
        <p:txBody>
          <a:bodyPr vert="horz" lIns="91440" tIns="45720" rIns="91440" bIns="45720" rtlCol="0">
            <a:normAutofit/>
          </a:bodyPr>
          <a:lstStyle/>
          <a:p>
            <a:pPr lvl="0"/>
            <a:r>
              <a:rPr lang="zh-Hant" altLang="en-US" dirty="0" smtClean="0"/>
              <a:t>按一下以編輯母片文字樣式</a:t>
            </a:r>
          </a:p>
          <a:p>
            <a:pPr lvl="1"/>
            <a:r>
              <a:rPr lang="zh-Hant" altLang="en-US" dirty="0" smtClean="0"/>
              <a:t>第二層</a:t>
            </a:r>
          </a:p>
          <a:p>
            <a:pPr lvl="2"/>
            <a:r>
              <a:rPr lang="zh-Hant" altLang="en-US" dirty="0" smtClean="0"/>
              <a:t>第三層</a:t>
            </a:r>
          </a:p>
          <a:p>
            <a:pPr lvl="3"/>
            <a:r>
              <a:rPr lang="zh-Hant" altLang="en-US" dirty="0" smtClean="0"/>
              <a:t>第四層</a:t>
            </a:r>
          </a:p>
          <a:p>
            <a:pPr lvl="4"/>
            <a:r>
              <a:rPr lang="zh-Hant" altLang="en-US" dirty="0" smtClean="0"/>
              <a:t>第五層</a:t>
            </a:r>
            <a:endParaRPr lang="zh-Hant" altLang="en-US" dirty="0"/>
          </a:p>
        </p:txBody>
      </p:sp>
      <p:sp>
        <p:nvSpPr>
          <p:cNvPr id="4" name="日期版面配置區 3"/>
          <p:cNvSpPr>
            <a:spLocks noGrp="1"/>
          </p:cNvSpPr>
          <p:nvPr>
            <p:ph type="dt" sz="half" idx="2"/>
          </p:nvPr>
        </p:nvSpPr>
        <p:spPr>
          <a:xfrm>
            <a:off x="6660232" y="630932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Hant" smtClean="0"/>
              <a:t>6/28/2011</a:t>
            </a:r>
            <a:endParaRPr lang="zh-Hant" altLang="en-US" dirty="0"/>
          </a:p>
        </p:txBody>
      </p:sp>
      <p:sp>
        <p:nvSpPr>
          <p:cNvPr id="8" name="投影片編號版面配置區 7"/>
          <p:cNvSpPr>
            <a:spLocks noGrp="1"/>
          </p:cNvSpPr>
          <p:nvPr>
            <p:ph type="sldNum" sz="quarter" idx="4"/>
          </p:nvPr>
        </p:nvSpPr>
        <p:spPr>
          <a:xfrm>
            <a:off x="8820472" y="6376243"/>
            <a:ext cx="39785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7F4CA63-E9B3-44E0-AD98-A64D95C117F8}" type="slidenum">
              <a:rPr lang="zh-Hant" altLang="en-US" smtClean="0"/>
              <a:pPr/>
              <a:t>‹#›</a:t>
            </a:fld>
            <a:endParaRPr lang="zh-Hant" altLang="en-US" dirty="0"/>
          </a:p>
        </p:txBody>
      </p:sp>
    </p:spTree>
    <p:extLst>
      <p:ext uri="{BB962C8B-B14F-4D97-AF65-F5344CB8AC3E}">
        <p14:creationId xmlns:p14="http://schemas.microsoft.com/office/powerpoint/2010/main" val="376265628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6" r:id="rId6"/>
    <p:sldLayoutId id="2147483668" r:id="rId7"/>
    <p:sldLayoutId id="2147483655" r:id="rId8"/>
  </p:sldLayoutIdLst>
  <p:timing>
    <p:tnLst>
      <p:par>
        <p:cTn id="1" dur="indefinite" restart="never" nodeType="tmRoot"/>
      </p:par>
    </p:tnLst>
  </p:timing>
  <p:hf hdr="0" ftr="0" dt="0"/>
  <p:txStyles>
    <p:titleStyle>
      <a:lvl1pPr algn="ctr" defTabSz="914400" rtl="0" eaLnBrk="1" latinLnBrk="0" hangingPunct="1">
        <a:spcBef>
          <a:spcPct val="0"/>
        </a:spcBef>
        <a:buNone/>
        <a:defRPr lang="zh-Hant" altLang="en-US" sz="38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cs typeface="+mn-cs"/>
        </a:defRPr>
      </a:lvl1pPr>
    </p:titleStyle>
    <p:bodyStyle>
      <a:lvl1pPr marL="342900" indent="-342900" algn="l" defTabSz="914400" rtl="0" eaLnBrk="1" latinLnBrk="0" hangingPunct="1">
        <a:spcBef>
          <a:spcPct val="20000"/>
        </a:spcBef>
        <a:buFontTx/>
        <a:buBlip>
          <a:blip r:embed="rId11"/>
        </a:buBlip>
        <a:defRPr lang="zh-Hant" altLang="en-US" sz="3200" b="1" kern="1200" cap="none" spc="0" dirty="0" smtClean="0">
          <a:ln w="3175">
            <a:solidFill>
              <a:schemeClr val="tx1"/>
            </a:solidFill>
          </a:ln>
          <a:solidFill>
            <a:srgbClr val="FFC000"/>
          </a:soli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vl2pPr marL="742950" indent="-285750" algn="l" defTabSz="914400" rtl="0" eaLnBrk="1" latinLnBrk="0" hangingPunct="1">
        <a:spcBef>
          <a:spcPct val="20000"/>
        </a:spcBef>
        <a:buFontTx/>
        <a:buBlip>
          <a:blip r:embed="rId12"/>
        </a:buBlip>
        <a:defRPr sz="2800" b="1" kern="1200">
          <a:solidFill>
            <a:schemeClr val="tx1"/>
          </a:solidFill>
          <a:effectLst/>
          <a:latin typeface="華康黑體 Std W5" panose="020B0500000000000000" pitchFamily="34" charset="-120"/>
          <a:ea typeface="華康黑體 Std W5" panose="020B0500000000000000"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latin typeface="華康黑體 Std W5" panose="020B0500000000000000" pitchFamily="34" charset="-120"/>
          <a:ea typeface="華康黑體 Std W5" panose="020B0500000000000000"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latin typeface="華康黑體 Std W5" panose="020B0500000000000000" pitchFamily="34" charset="-120"/>
          <a:ea typeface="華康黑體 Std W5" panose="020B0500000000000000"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latin typeface="華康黑體 Std W5" panose="020B0500000000000000" pitchFamily="34" charset="-120"/>
          <a:ea typeface="華康黑體 Std W5" panose="020B0500000000000000"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Han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6.pn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6.xml"/><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gif"/><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8.gif"/><Relationship Id="rId13" Type="http://schemas.openxmlformats.org/officeDocument/2006/relationships/diagramColors" Target="../diagrams/colors5.xml"/><Relationship Id="rId18" Type="http://schemas.openxmlformats.org/officeDocument/2006/relationships/image" Target="../media/image62.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QuickStyle" Target="../diagrams/quickStyle5.xml"/><Relationship Id="rId17" Type="http://schemas.openxmlformats.org/officeDocument/2006/relationships/image" Target="../media/image61.png"/><Relationship Id="rId2" Type="http://schemas.openxmlformats.org/officeDocument/2006/relationships/notesSlide" Target="../notesSlides/notesSlide7.xml"/><Relationship Id="rId16" Type="http://schemas.openxmlformats.org/officeDocument/2006/relationships/image" Target="../media/image60.jpe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Layout" Target="../diagrams/layout5.xml"/><Relationship Id="rId5" Type="http://schemas.openxmlformats.org/officeDocument/2006/relationships/diagramQuickStyle" Target="../diagrams/quickStyle4.xml"/><Relationship Id="rId15" Type="http://schemas.openxmlformats.org/officeDocument/2006/relationships/image" Target="../media/image59.png"/><Relationship Id="rId10" Type="http://schemas.openxmlformats.org/officeDocument/2006/relationships/diagramData" Target="../diagrams/data5.xml"/><Relationship Id="rId19" Type="http://schemas.openxmlformats.org/officeDocument/2006/relationships/image" Target="../media/image63.png"/><Relationship Id="rId4" Type="http://schemas.openxmlformats.org/officeDocument/2006/relationships/diagramLayout" Target="../diagrams/layout4.xml"/><Relationship Id="rId9" Type="http://schemas.openxmlformats.org/officeDocument/2006/relationships/image" Target="../media/image40.png"/><Relationship Id="rId14"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5.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48.png"/><Relationship Id="rId17" Type="http://schemas.openxmlformats.org/officeDocument/2006/relationships/image" Target="../media/image78.png"/><Relationship Id="rId2" Type="http://schemas.openxmlformats.org/officeDocument/2006/relationships/notesSlide" Target="../notesSlides/notesSlide8.xml"/><Relationship Id="rId16"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47.png"/><Relationship Id="rId9" Type="http://schemas.openxmlformats.org/officeDocument/2006/relationships/image" Target="../media/image71.png"/><Relationship Id="rId1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81.jpeg"/><Relationship Id="rId7" Type="http://schemas.openxmlformats.org/officeDocument/2006/relationships/diagramQuickStyle" Target="../diagrams/quickStyle7.xml"/><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2.jpeg"/><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2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3.jpg"/><Relationship Id="rId1" Type="http://schemas.openxmlformats.org/officeDocument/2006/relationships/slideLayout" Target="../slideLayouts/slideLayout4.xml"/><Relationship Id="rId5" Type="http://schemas.openxmlformats.org/officeDocument/2006/relationships/image" Target="../media/image89.jpeg"/><Relationship Id="rId4" Type="http://schemas.openxmlformats.org/officeDocument/2006/relationships/image" Target="../media/image88.jpe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5.png"/><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emf"/><Relationship Id="rId3" Type="http://schemas.openxmlformats.org/officeDocument/2006/relationships/image" Target="../media/image43.png"/><Relationship Id="rId7" Type="http://schemas.microsoft.com/office/2007/relationships/hdphoto" Target="../media/hdphoto8.wdp"/><Relationship Id="rId12" Type="http://schemas.microsoft.com/office/2007/relationships/hdphoto" Target="../media/hdphoto9.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5" Type="http://schemas.openxmlformats.org/officeDocument/2006/relationships/image" Target="../media/image10.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4.xml"/><Relationship Id="rId5" Type="http://schemas.openxmlformats.org/officeDocument/2006/relationships/image" Target="../media/image108.jpeg"/><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jpeg"/><Relationship Id="rId7" Type="http://schemas.microsoft.com/office/2007/relationships/hdphoto" Target="../media/hdphoto11.wdp"/><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48.png"/><Relationship Id="rId5" Type="http://schemas.microsoft.com/office/2007/relationships/hdphoto" Target="../media/hdphoto10.wdp"/><Relationship Id="rId10" Type="http://schemas.openxmlformats.org/officeDocument/2006/relationships/image" Target="../media/image64.png"/><Relationship Id="rId4" Type="http://schemas.openxmlformats.org/officeDocument/2006/relationships/image" Target="../media/image112.png"/><Relationship Id="rId9" Type="http://schemas.microsoft.com/office/2007/relationships/hdphoto" Target="../media/hdphoto12.wdp"/></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jpeg"/><Relationship Id="rId4" Type="http://schemas.microsoft.com/office/2007/relationships/hdphoto" Target="../media/hdphoto13.wdp"/></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diagramLayout" Target="../diagrams/layout11.xml"/><Relationship Id="rId7" Type="http://schemas.openxmlformats.org/officeDocument/2006/relationships/image" Target="../media/image2.gif"/><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Layout" Target="../diagrams/layout12.xml"/><Relationship Id="rId7" Type="http://schemas.openxmlformats.org/officeDocument/2006/relationships/image" Target="../media/image128.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131.png"/><Relationship Id="rId4" Type="http://schemas.openxmlformats.org/officeDocument/2006/relationships/diagramQuickStyle" Target="../diagrams/quickStyle12.xml"/><Relationship Id="rId9"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7.png"/><Relationship Id="rId7" Type="http://schemas.openxmlformats.org/officeDocument/2006/relationships/diagramColors" Target="../diagrams/colors13.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2.png"/><Relationship Id="rId7"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p:cNvSpPr>
            <a:spLocks noGrp="1"/>
          </p:cNvSpPr>
          <p:nvPr>
            <p:ph type="subTitle" idx="1"/>
          </p:nvPr>
        </p:nvSpPr>
        <p:spPr>
          <a:xfrm>
            <a:off x="3347864" y="3103667"/>
            <a:ext cx="6400800" cy="5203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Hant" altLang="en-US" sz="36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評選簡報</a:t>
            </a:r>
            <a:endParaRPr lang="zh-Hant" altLang="en-US" sz="36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投影片編號版面配置區 2"/>
          <p:cNvSpPr>
            <a:spLocks noGrp="1"/>
          </p:cNvSpPr>
          <p:nvPr>
            <p:ph type="sldNum" sz="quarter" idx="4294967295"/>
          </p:nvPr>
        </p:nvSpPr>
        <p:spPr>
          <a:xfrm>
            <a:off x="0" y="6448425"/>
            <a:ext cx="2133600" cy="365125"/>
          </a:xfrm>
          <a:prstGeom prst="rect">
            <a:avLst/>
          </a:prstGeom>
        </p:spPr>
        <p:txBody>
          <a:bodyPr/>
          <a:lstStyle/>
          <a:p>
            <a:fld id="{67F4CA63-E9B3-44E0-AD98-A64D95C117F8}" type="slidenum">
              <a:rPr lang="zh-Hant" altLang="en-US" smtClean="0"/>
              <a:pPr/>
              <a:t>1</a:t>
            </a:fld>
            <a:endParaRPr lang="zh-Hant" altLang="en-US"/>
          </a:p>
        </p:txBody>
      </p:sp>
      <p:sp>
        <p:nvSpPr>
          <p:cNvPr id="6" name="矩形 5"/>
          <p:cNvSpPr/>
          <p:nvPr/>
        </p:nvSpPr>
        <p:spPr>
          <a:xfrm>
            <a:off x="415464" y="1271567"/>
            <a:ext cx="8070414" cy="1446550"/>
          </a:xfrm>
          <a:prstGeom prst="rect">
            <a:avLst/>
          </a:prstGeom>
        </p:spPr>
        <p:txBody>
          <a:bodyPr wrap="square">
            <a:spAutoFit/>
          </a:bodyPr>
          <a:lstStyle/>
          <a:p>
            <a:pPr lvl="0">
              <a:spcBef>
                <a:spcPct val="0"/>
              </a:spcBef>
              <a:defRPr/>
            </a:pPr>
            <a:r>
              <a:rPr lang="zh-Hant" altLang="en-US" sz="4400" dirty="0" smtClean="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rPr>
              <a:t>桃園市</a:t>
            </a:r>
            <a:endParaRPr lang="en-US" altLang="zh-Hant" sz="4400" dirty="0" smtClean="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endParaRPr>
          </a:p>
          <a:p>
            <a:pPr lvl="0">
              <a:spcBef>
                <a:spcPct val="0"/>
              </a:spcBef>
              <a:defRPr/>
            </a:pPr>
            <a:r>
              <a:rPr lang="zh-TW" altLang="en-US" sz="4400" dirty="0" smtClean="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rPr>
              <a:t>水</a:t>
            </a:r>
            <a:r>
              <a:rPr lang="zh-TW" altLang="en-US" sz="440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rPr>
              <a:t>情資訊系統建置委託技術服務</a:t>
            </a:r>
            <a:endParaRPr lang="zh-Hant" altLang="en-US" sz="440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明體 Std W12" panose="02020C00000000000000" pitchFamily="18" charset="-120"/>
              <a:ea typeface="華康明體 Std W12" panose="02020C00000000000000" pitchFamily="18" charset="-120"/>
            </a:endParaRPr>
          </a:p>
        </p:txBody>
      </p:sp>
      <p:sp>
        <p:nvSpPr>
          <p:cNvPr id="7" name="副標題 2"/>
          <p:cNvSpPr txBox="1">
            <a:spLocks/>
          </p:cNvSpPr>
          <p:nvPr/>
        </p:nvSpPr>
        <p:spPr>
          <a:xfrm>
            <a:off x="899592" y="4797152"/>
            <a:ext cx="8136904" cy="1270992"/>
          </a:xfrm>
          <a:prstGeom prst="rect">
            <a:avLst/>
          </a:prstGeom>
        </p:spPr>
        <p:txBody>
          <a:bodyPr vert="horz" lIns="91440" tIns="45720" rIns="91440" bIns="45720" rtlCol="0">
            <a:normAutofit/>
          </a:bodyPr>
          <a:lstStyle/>
          <a:p>
            <a:pPr marL="342900" indent="-342900">
              <a:spcBef>
                <a:spcPct val="20000"/>
              </a:spcBef>
              <a:defRPr/>
            </a:pPr>
            <a:r>
              <a:rPr kumimoji="0" lang="zh-Hant"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軟正黑體" pitchFamily="34" charset="-120"/>
                <a:ea typeface="微軟正黑體" pitchFamily="34" charset="-120"/>
              </a:rPr>
              <a:t>計畫主持人</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：方耀民 </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博士</a:t>
            </a:r>
            <a:r>
              <a:rPr lang="en-US" altLang="zh-TW" sz="2000" b="1" dirty="0" smtClean="0">
                <a:effectLst>
                  <a:outerShdw blurRad="38100" dist="38100" dir="2700000" algn="tl">
                    <a:srgbClr val="000000">
                      <a:alpha val="43137"/>
                    </a:srgbClr>
                  </a:outerShdw>
                </a:effectLst>
                <a:latin typeface="微軟正黑體" pitchFamily="34" charset="-120"/>
                <a:ea typeface="微軟正黑體" pitchFamily="34" charset="-120"/>
              </a:rPr>
              <a:t>\</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研究副教授</a:t>
            </a:r>
            <a:endParaRPr lang="en-US" altLang="zh-Hant" sz="2000" b="1" dirty="0">
              <a:effectLst>
                <a:outerShdw blurRad="38100" dist="38100" dir="2700000" algn="tl">
                  <a:srgbClr val="000000">
                    <a:alpha val="43137"/>
                  </a:srgbClr>
                </a:outerShdw>
              </a:effectLst>
              <a:latin typeface="微軟正黑體" pitchFamily="34" charset="-120"/>
              <a:ea typeface="微軟正黑體" pitchFamily="34" charset="-120"/>
            </a:endParaRPr>
          </a:p>
          <a:p>
            <a:pPr marL="342900" lvl="0" indent="-342900">
              <a:spcBef>
                <a:spcPct val="20000"/>
              </a:spcBef>
              <a:defRPr/>
            </a:pP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共同</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主持人</a:t>
            </a: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a:t>
            </a:r>
            <a:r>
              <a:rPr kumimoji="0" lang="zh-Hant"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軟正黑體" pitchFamily="34" charset="-120"/>
                <a:ea typeface="微軟正黑體" pitchFamily="34" charset="-120"/>
              </a:rPr>
              <a:t>李秉乾 </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校長</a:t>
            </a:r>
            <a:r>
              <a:rPr lang="en-US" altLang="zh-TW" sz="2000" b="1" dirty="0" smtClean="0">
                <a:effectLst>
                  <a:outerShdw blurRad="38100" dist="38100" dir="2700000" algn="tl">
                    <a:srgbClr val="000000">
                      <a:alpha val="43137"/>
                    </a:srgbClr>
                  </a:outerShdw>
                </a:effectLst>
                <a:latin typeface="微軟正黑體" pitchFamily="34" charset="-120"/>
                <a:ea typeface="微軟正黑體" pitchFamily="34" charset="-120"/>
              </a:rPr>
              <a:t>\</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教授、</a:t>
            </a: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周天穎 </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主任</a:t>
            </a:r>
            <a:r>
              <a:rPr lang="en-US" altLang="zh-TW" sz="2000" b="1" dirty="0" smtClean="0">
                <a:effectLst>
                  <a:outerShdw blurRad="38100" dist="38100" dir="2700000" algn="tl">
                    <a:srgbClr val="000000">
                      <a:alpha val="43137"/>
                    </a:srgbClr>
                  </a:outerShdw>
                </a:effectLst>
                <a:latin typeface="微軟正黑體" pitchFamily="34" charset="-120"/>
                <a:ea typeface="微軟正黑體" pitchFamily="34" charset="-120"/>
              </a:rPr>
              <a:t>\</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特</a:t>
            </a:r>
            <a:r>
              <a:rPr lang="zh-TW" altLang="en-US" sz="2000" b="1" dirty="0">
                <a:effectLst>
                  <a:outerShdw blurRad="38100" dist="38100" dir="2700000" algn="tl">
                    <a:srgbClr val="000000">
                      <a:alpha val="43137"/>
                    </a:srgbClr>
                  </a:outerShdw>
                </a:effectLst>
                <a:latin typeface="微軟正黑體" pitchFamily="34" charset="-120"/>
                <a:ea typeface="微軟正黑體" pitchFamily="34" charset="-120"/>
              </a:rPr>
              <a:t>聘</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教授</a:t>
            </a:r>
            <a:endParaRPr lang="en-US" altLang="zh-Hant" sz="2000" b="1" dirty="0" smtClean="0">
              <a:effectLst>
                <a:outerShdw blurRad="38100" dist="38100" dir="2700000" algn="tl">
                  <a:srgbClr val="000000">
                    <a:alpha val="43137"/>
                  </a:srgbClr>
                </a:outerShdw>
              </a:effectLst>
              <a:latin typeface="微軟正黑體" pitchFamily="34" charset="-120"/>
              <a:ea typeface="微軟正黑體" pitchFamily="34" charset="-120"/>
            </a:endParaRPr>
          </a:p>
          <a:p>
            <a:pPr marL="1790700" lvl="0" indent="-1790700">
              <a:spcBef>
                <a:spcPct val="20000"/>
              </a:spcBef>
              <a:defRPr/>
            </a:pP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協</a:t>
            </a:r>
            <a:r>
              <a:rPr kumimoji="0" lang="zh-Hant"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軟正黑體" pitchFamily="34" charset="-120"/>
                <a:ea typeface="微軟正黑體" pitchFamily="34" charset="-120"/>
              </a:rPr>
              <a:t>同主持人：</a:t>
            </a: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陳昶憲 </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院長</a:t>
            </a:r>
            <a:r>
              <a:rPr lang="en-US" altLang="zh-TW" sz="2000" b="1" dirty="0" smtClean="0">
                <a:effectLst>
                  <a:outerShdw blurRad="38100" dist="38100" dir="2700000" algn="tl">
                    <a:srgbClr val="000000">
                      <a:alpha val="43137"/>
                    </a:srgbClr>
                  </a:outerShdw>
                </a:effectLst>
                <a:latin typeface="微軟正黑體" pitchFamily="34" charset="-120"/>
                <a:ea typeface="微軟正黑體" pitchFamily="34" charset="-120"/>
              </a:rPr>
              <a:t>\</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教授</a:t>
            </a: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、竇其仁 </a:t>
            </a:r>
            <a:r>
              <a:rPr lang="zh-TW"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院長</a:t>
            </a:r>
            <a:r>
              <a:rPr lang="en-US" altLang="zh-TW" sz="2000" b="1" dirty="0" smtClean="0">
                <a:effectLst>
                  <a:outerShdw blurRad="38100" dist="38100" dir="2700000" algn="tl">
                    <a:srgbClr val="000000">
                      <a:alpha val="43137"/>
                    </a:srgbClr>
                  </a:outerShdw>
                </a:effectLst>
                <a:latin typeface="微軟正黑體" pitchFamily="34" charset="-120"/>
                <a:ea typeface="微軟正黑體" pitchFamily="34" charset="-120"/>
              </a:rPr>
              <a:t>\</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教授</a:t>
            </a:r>
            <a:endParaRPr lang="en-US" altLang="zh-Hant" sz="2000" b="1" dirty="0" smtClean="0">
              <a:effectLst>
                <a:outerShdw blurRad="38100" dist="38100" dir="2700000" algn="tl">
                  <a:srgbClr val="000000">
                    <a:alpha val="43137"/>
                  </a:srgbClr>
                </a:outerShdw>
              </a:effectLst>
              <a:latin typeface="微軟正黑體" pitchFamily="34" charset="-120"/>
              <a:ea typeface="微軟正黑體" pitchFamily="34" charset="-120"/>
            </a:endParaRPr>
          </a:p>
          <a:p>
            <a:pPr marL="1790700" indent="-1790700">
              <a:spcBef>
                <a:spcPct val="20000"/>
              </a:spcBef>
              <a:defRPr/>
            </a:pPr>
            <a:endParaRPr lang="en-US" altLang="zh-Hant"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marL="1790700" indent="-1790700">
              <a:spcBef>
                <a:spcPct val="20000"/>
              </a:spcBef>
              <a:defRPr/>
            </a:pPr>
            <a:endParaRPr lang="en-US" altLang="zh-Hant" sz="20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marL="1790700" indent="-1790700">
              <a:spcBef>
                <a:spcPct val="20000"/>
              </a:spcBef>
              <a:defRPr/>
            </a:pPr>
            <a:endParaRPr lang="en-US" altLang="zh-Hant"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marL="1790700" marR="0" lvl="0" indent="-1790700" algn="l" defTabSz="914400" rtl="0" eaLnBrk="1" fontAlgn="auto" latinLnBrk="0" hangingPunct="1">
              <a:lnSpc>
                <a:spcPct val="100000"/>
              </a:lnSpc>
              <a:spcBef>
                <a:spcPct val="20000"/>
              </a:spcBef>
              <a:spcAft>
                <a:spcPts val="0"/>
              </a:spcAft>
              <a:buClrTx/>
              <a:buSzTx/>
              <a:tabLst/>
              <a:defRPr/>
            </a:pPr>
            <a:endParaRPr kumimoji="0" lang="zh-Hant"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軟正黑體" pitchFamily="34" charset="-120"/>
              <a:ea typeface="微軟正黑體" pitchFamily="34" charset="-120"/>
            </a:endParaRPr>
          </a:p>
        </p:txBody>
      </p:sp>
      <p:sp>
        <p:nvSpPr>
          <p:cNvPr id="12" name="副標題 2"/>
          <p:cNvSpPr txBox="1">
            <a:spLocks/>
          </p:cNvSpPr>
          <p:nvPr/>
        </p:nvSpPr>
        <p:spPr>
          <a:xfrm>
            <a:off x="1979712" y="3922539"/>
            <a:ext cx="4941918" cy="576063"/>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zh-Hant" altLang="en-US" sz="3200" b="1" i="0" u="none" strike="noStrike" kern="1200" spc="300" normalizeH="0" baseline="0" noProof="0" dirty="0" smtClean="0">
                <a:ln w="11430" cmpd="sng">
                  <a:solidFill>
                    <a:schemeClr val="accent1">
                      <a:tint val="10000"/>
                    </a:schemeClr>
                  </a:solidFill>
                  <a:prstDash val="solid"/>
                  <a:miter lim="800000"/>
                </a:ln>
                <a:effectLst>
                  <a:glow rad="45500">
                    <a:schemeClr val="accent1">
                      <a:satMod val="220000"/>
                      <a:alpha val="35000"/>
                    </a:schemeClr>
                  </a:glow>
                </a:effectLst>
                <a:uLnTx/>
                <a:uFillTx/>
                <a:latin typeface="華康黑體 Std W9" panose="020B0900000000000000" pitchFamily="34" charset="-120"/>
                <a:ea typeface="華康黑體 Std W9" panose="020B0900000000000000" pitchFamily="34" charset="-120"/>
              </a:rPr>
              <a:t>執行團隊</a:t>
            </a:r>
            <a:r>
              <a:rPr kumimoji="0" lang="zh-Hant" altLang="en-US" sz="3200" b="1" i="0" u="none" strike="noStrike" kern="1200" spc="300" normalizeH="0" baseline="0" noProof="0" dirty="0" smtClean="0">
                <a:ln w="11430" cmpd="sng">
                  <a:solidFill>
                    <a:schemeClr val="accent1">
                      <a:tint val="10000"/>
                    </a:schemeClr>
                  </a:solidFill>
                  <a:prstDash val="solid"/>
                  <a:miter lim="800000"/>
                </a:ln>
                <a:effectLst>
                  <a:glow rad="45500">
                    <a:schemeClr val="accent1">
                      <a:satMod val="220000"/>
                      <a:alpha val="35000"/>
                    </a:schemeClr>
                  </a:glow>
                </a:effectLst>
                <a:uLnTx/>
                <a:uFillTx/>
                <a:latin typeface="華康粗黑體" pitchFamily="49" charset="-120"/>
                <a:ea typeface="華康粗黑體" pitchFamily="49" charset="-120"/>
              </a:rPr>
              <a:t>：</a:t>
            </a:r>
            <a:r>
              <a:rPr kumimoji="0" lang="zh-Hant" altLang="en-US" sz="4000" b="1" i="0" u="none" strike="noStrike" kern="1200" spc="300" normalizeH="0" baseline="0" noProof="0" dirty="0" smtClean="0">
                <a:ln w="11430" cmpd="sng">
                  <a:solidFill>
                    <a:schemeClr val="accent1">
                      <a:tint val="10000"/>
                    </a:schemeClr>
                  </a:solidFill>
                  <a:prstDash val="solid"/>
                  <a:miter lim="800000"/>
                </a:ln>
                <a:effectLst>
                  <a:glow rad="45500">
                    <a:schemeClr val="accent1">
                      <a:satMod val="220000"/>
                      <a:alpha val="35000"/>
                    </a:schemeClr>
                  </a:glow>
                </a:effectLst>
                <a:uLnTx/>
                <a:uFillTx/>
                <a:latin typeface="華康正顏楷體W9" pitchFamily="65" charset="-120"/>
                <a:ea typeface="華康正顏楷體W9" pitchFamily="65" charset="-120"/>
              </a:rPr>
              <a:t>逢甲大學</a:t>
            </a:r>
            <a:endParaRPr kumimoji="0" lang="zh-Hant" altLang="en-US" sz="4000" b="1" i="0" u="none" strike="noStrike" kern="1200" spc="300" normalizeH="0" baseline="0" noProof="0" dirty="0">
              <a:ln w="11430" cmpd="sng">
                <a:solidFill>
                  <a:schemeClr val="accent1">
                    <a:tint val="10000"/>
                  </a:schemeClr>
                </a:solidFill>
                <a:prstDash val="solid"/>
                <a:miter lim="800000"/>
              </a:ln>
              <a:effectLst>
                <a:glow rad="45500">
                  <a:schemeClr val="accent1">
                    <a:satMod val="220000"/>
                    <a:alpha val="35000"/>
                  </a:schemeClr>
                </a:glow>
              </a:effectLst>
              <a:uLnTx/>
              <a:uFillTx/>
              <a:latin typeface="華康正顏楷體W9" pitchFamily="65" charset="-120"/>
              <a:ea typeface="華康正顏楷體W9"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1196752"/>
            <a:ext cx="7772400" cy="1470025"/>
          </a:xfrm>
        </p:spPr>
        <p:txBody>
          <a:bodyPr/>
          <a:lstStyle/>
          <a:p>
            <a:r>
              <a:rPr lang="zh-TW" altLang="zh-TW" dirty="0">
                <a:effectLst/>
              </a:rPr>
              <a:t>初步工作執行計畫及執行方式</a:t>
            </a:r>
            <a:endParaRPr lang="zh-TW" altLang="en-US" dirty="0"/>
          </a:p>
        </p:txBody>
      </p:sp>
      <p:sp>
        <p:nvSpPr>
          <p:cNvPr id="5" name="副標題 4"/>
          <p:cNvSpPr>
            <a:spLocks noGrp="1"/>
          </p:cNvSpPr>
          <p:nvPr>
            <p:ph type="subTitle" idx="1"/>
          </p:nvPr>
        </p:nvSpPr>
        <p:spPr>
          <a:xfrm>
            <a:off x="323528" y="2420888"/>
            <a:ext cx="7560840" cy="3672408"/>
          </a:xfrm>
        </p:spPr>
        <p:txBody>
          <a:bodyPr>
            <a:normAutofit lnSpcReduction="10000"/>
          </a:bodyPr>
          <a:lstStyle/>
          <a:p>
            <a:pPr marL="342900" indent="-342900">
              <a:buBlip>
                <a:blip r:embed="rId2"/>
              </a:buBlip>
            </a:pPr>
            <a:r>
              <a:rPr lang="zh-TW" altLang="en-US" dirty="0">
                <a:solidFill>
                  <a:srgbClr val="FFC000"/>
                </a:solidFill>
                <a:latin typeface="華康粗黑體" pitchFamily="49" charset="-120"/>
                <a:ea typeface="華康粗黑體" pitchFamily="49" charset="-120"/>
              </a:rPr>
              <a:t>水情中心規劃與硬體、防災裝備購置</a:t>
            </a:r>
          </a:p>
          <a:p>
            <a:pPr marL="342900" indent="-342900">
              <a:buBlip>
                <a:blip r:embed="rId2"/>
              </a:buBlip>
            </a:pPr>
            <a:r>
              <a:rPr lang="zh-TW" altLang="en-US" dirty="0">
                <a:solidFill>
                  <a:srgbClr val="FFC000"/>
                </a:solidFill>
                <a:latin typeface="華康粗黑體" pitchFamily="49" charset="-120"/>
                <a:ea typeface="華康粗黑體" pitchFamily="49" charset="-120"/>
              </a:rPr>
              <a:t>防災整備系統</a:t>
            </a:r>
          </a:p>
          <a:p>
            <a:pPr marL="342900" indent="-342900">
              <a:buBlip>
                <a:blip r:embed="rId2"/>
              </a:buBlip>
            </a:pPr>
            <a:r>
              <a:rPr lang="zh-TW" altLang="en-US" dirty="0">
                <a:solidFill>
                  <a:srgbClr val="FFC000"/>
                </a:solidFill>
                <a:latin typeface="華康粗黑體" pitchFamily="49" charset="-120"/>
                <a:ea typeface="華康粗黑體" pitchFamily="49" charset="-120"/>
              </a:rPr>
              <a:t>災害應變系統</a:t>
            </a:r>
          </a:p>
          <a:p>
            <a:pPr marL="342900" indent="-342900">
              <a:buBlip>
                <a:blip r:embed="rId2"/>
              </a:buBlip>
            </a:pPr>
            <a:r>
              <a:rPr lang="zh-TW" altLang="en-US" dirty="0">
                <a:solidFill>
                  <a:srgbClr val="FFC000"/>
                </a:solidFill>
                <a:latin typeface="華康粗黑體" pitchFamily="49" charset="-120"/>
                <a:ea typeface="華康粗黑體" pitchFamily="49" charset="-120"/>
              </a:rPr>
              <a:t>水情資訊系統整合及建置</a:t>
            </a:r>
          </a:p>
          <a:p>
            <a:pPr marL="342900" indent="-342900">
              <a:buBlip>
                <a:blip r:embed="rId2"/>
              </a:buBlip>
            </a:pPr>
            <a:r>
              <a:rPr lang="zh-TW" altLang="en-US" dirty="0">
                <a:solidFill>
                  <a:srgbClr val="FFC000"/>
                </a:solidFill>
                <a:latin typeface="華康粗黑體" pitchFamily="49" charset="-120"/>
                <a:ea typeface="華康粗黑體" pitchFamily="49" charset="-120"/>
              </a:rPr>
              <a:t>主管資訊展示平台</a:t>
            </a:r>
          </a:p>
          <a:p>
            <a:pPr marL="342900" indent="-342900">
              <a:buBlip>
                <a:blip r:embed="rId2"/>
              </a:buBlip>
            </a:pPr>
            <a:r>
              <a:rPr lang="zh-TW" altLang="en-US" dirty="0">
                <a:solidFill>
                  <a:srgbClr val="FFC000"/>
                </a:solidFill>
                <a:latin typeface="華康粗黑體" pitchFamily="49" charset="-120"/>
                <a:ea typeface="華康粗黑體" pitchFamily="49" charset="-120"/>
              </a:rPr>
              <a:t>天氣風險預警系統及水位偵測點設置</a:t>
            </a:r>
          </a:p>
          <a:p>
            <a:pPr marL="342900" indent="-342900">
              <a:buBlip>
                <a:blip r:embed="rId2"/>
              </a:buBlip>
            </a:pPr>
            <a:r>
              <a:rPr lang="zh-TW" altLang="en-US" dirty="0">
                <a:solidFill>
                  <a:srgbClr val="FFC000"/>
                </a:solidFill>
                <a:latin typeface="華康粗黑體" pitchFamily="49" charset="-120"/>
                <a:ea typeface="華康粗黑體" pitchFamily="49" charset="-120"/>
              </a:rPr>
              <a:t>水情中心駐點人員</a:t>
            </a:r>
          </a:p>
          <a:p>
            <a:pPr marL="342900" indent="-342900">
              <a:buBlip>
                <a:blip r:embed="rId2"/>
              </a:buBlip>
            </a:pPr>
            <a:r>
              <a:rPr lang="zh-TW" altLang="en-US" dirty="0">
                <a:solidFill>
                  <a:srgbClr val="FFC000"/>
                </a:solidFill>
                <a:latin typeface="華康粗黑體" pitchFamily="49" charset="-120"/>
                <a:ea typeface="華康粗黑體" pitchFamily="49" charset="-120"/>
              </a:rPr>
              <a:t>災情報告編制</a:t>
            </a:r>
          </a:p>
          <a:p>
            <a:pPr marL="342900" indent="-342900">
              <a:buBlip>
                <a:blip r:embed="rId2"/>
              </a:buBlip>
            </a:pPr>
            <a:r>
              <a:rPr lang="zh-TW" altLang="en-US" dirty="0">
                <a:solidFill>
                  <a:srgbClr val="FFC000"/>
                </a:solidFill>
                <a:latin typeface="華康粗黑體" pitchFamily="49" charset="-120"/>
                <a:ea typeface="華康粗黑體" pitchFamily="49" charset="-120"/>
              </a:rPr>
              <a:t>系統上線輔導與教育訓練</a:t>
            </a:r>
          </a:p>
        </p:txBody>
      </p:sp>
      <p:sp>
        <p:nvSpPr>
          <p:cNvPr id="4" name="投影片編號版面配置區 3"/>
          <p:cNvSpPr>
            <a:spLocks noGrp="1"/>
          </p:cNvSpPr>
          <p:nvPr>
            <p:ph type="sldNum" sz="quarter" idx="4294967295"/>
          </p:nvPr>
        </p:nvSpPr>
        <p:spPr>
          <a:xfrm>
            <a:off x="0" y="6448425"/>
            <a:ext cx="2133600" cy="365125"/>
          </a:xfrm>
        </p:spPr>
        <p:txBody>
          <a:bodyPr/>
          <a:lstStyle/>
          <a:p>
            <a:fld id="{67F4CA63-E9B3-44E0-AD98-A64D95C117F8}" type="slidenum">
              <a:rPr lang="zh-TW" altLang="en-US" smtClean="0"/>
              <a:pPr/>
              <a:t>10</a:t>
            </a:fld>
            <a:endParaRPr lang="zh-TW" altLang="en-US"/>
          </a:p>
        </p:txBody>
      </p:sp>
    </p:spTree>
    <p:extLst>
      <p:ext uri="{BB962C8B-B14F-4D97-AF65-F5344CB8AC3E}">
        <p14:creationId xmlns:p14="http://schemas.microsoft.com/office/powerpoint/2010/main" val="2701172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sz="4000" b="0" dirty="0">
                <a:effectLst/>
              </a:rPr>
              <a:t>水情中心規劃與硬體、防災裝備購置</a:t>
            </a:r>
            <a:endParaRPr lang="zh-TW" altLang="en-US" sz="4000" b="0" dirty="0"/>
          </a:p>
        </p:txBody>
      </p:sp>
      <p:sp>
        <p:nvSpPr>
          <p:cNvPr id="6" name="內容版面配置區 5"/>
          <p:cNvSpPr>
            <a:spLocks noGrp="1"/>
          </p:cNvSpPr>
          <p:nvPr>
            <p:ph idx="1"/>
          </p:nvPr>
        </p:nvSpPr>
        <p:spPr>
          <a:xfrm>
            <a:off x="457200" y="1196752"/>
            <a:ext cx="4582557" cy="4929411"/>
          </a:xfrm>
        </p:spPr>
        <p:txBody>
          <a:bodyPr/>
          <a:lstStyle/>
          <a:p>
            <a:r>
              <a:rPr lang="zh-TW" altLang="en-US" b="0" dirty="0"/>
              <a:t>水情</a:t>
            </a:r>
            <a:r>
              <a:rPr lang="zh-TW" altLang="zh-TW" dirty="0" smtClean="0"/>
              <a:t>中心</a:t>
            </a:r>
            <a:r>
              <a:rPr lang="zh-TW" altLang="en-US" dirty="0" smtClean="0"/>
              <a:t>規劃</a:t>
            </a:r>
            <a:endParaRPr lang="en-US" altLang="zh-TW" dirty="0" smtClean="0"/>
          </a:p>
          <a:p>
            <a:pPr lvl="1"/>
            <a:r>
              <a:rPr lang="zh-TW" altLang="en-US" sz="2000" b="0" dirty="0" smtClean="0"/>
              <a:t>水情</a:t>
            </a:r>
            <a:r>
              <a:rPr lang="zh-TW" altLang="zh-TW" sz="2000" b="0" dirty="0" smtClean="0"/>
              <a:t>中心</a:t>
            </a:r>
            <a:r>
              <a:rPr lang="zh-TW" altLang="zh-TW" sz="2000" b="0" dirty="0"/>
              <a:t>為執行防災應變作業之核心</a:t>
            </a:r>
            <a:r>
              <a:rPr lang="zh-TW" altLang="zh-TW" sz="2000" b="0" dirty="0" smtClean="0"/>
              <a:t>，當水</a:t>
            </a:r>
            <a:r>
              <a:rPr lang="zh-TW" altLang="en-US" sz="2000" b="0" dirty="0" smtClean="0"/>
              <a:t>務</a:t>
            </a:r>
            <a:r>
              <a:rPr lang="zh-TW" altLang="zh-TW" sz="2000" b="0" dirty="0" smtClean="0"/>
              <a:t>局</a:t>
            </a:r>
            <a:r>
              <a:rPr lang="zh-TW" altLang="zh-TW" sz="2000" b="0" dirty="0"/>
              <a:t>災害應變中心開設時，</a:t>
            </a:r>
            <a:r>
              <a:rPr lang="zh-TW" altLang="zh-TW" sz="2000" b="0" dirty="0" smtClean="0"/>
              <a:t>提供</a:t>
            </a:r>
            <a:r>
              <a:rPr lang="en-US" altLang="zh-TW" sz="2000" b="0" dirty="0" smtClean="0"/>
              <a:t>24</a:t>
            </a:r>
            <a:r>
              <a:rPr lang="zh-TW" altLang="zh-TW" sz="2000" b="0" dirty="0" smtClean="0"/>
              <a:t>小時</a:t>
            </a:r>
            <a:r>
              <a:rPr lang="zh-TW" altLang="en-US" sz="2000" b="0" dirty="0" smtClean="0"/>
              <a:t>應變</a:t>
            </a:r>
            <a:r>
              <a:rPr lang="zh-TW" altLang="zh-TW" sz="2000" b="0" dirty="0" smtClean="0"/>
              <a:t>輪值</a:t>
            </a:r>
            <a:r>
              <a:rPr lang="zh-TW" altLang="zh-TW" sz="2000" b="0" dirty="0"/>
              <a:t>之作業空間，進行災情彙集及處理情形查證與</a:t>
            </a:r>
            <a:r>
              <a:rPr lang="zh-TW" altLang="zh-TW" sz="2000" b="0" dirty="0" smtClean="0"/>
              <a:t>通報</a:t>
            </a:r>
            <a:endParaRPr lang="zh-TW" altLang="en-US" sz="2000" b="0" dirty="0"/>
          </a:p>
        </p:txBody>
      </p:sp>
      <p:sp>
        <p:nvSpPr>
          <p:cNvPr id="4" name="投影片編號版面配置區 3"/>
          <p:cNvSpPr>
            <a:spLocks noGrp="1"/>
          </p:cNvSpPr>
          <p:nvPr>
            <p:ph type="sldNum" sz="quarter" idx="4294967295"/>
          </p:nvPr>
        </p:nvSpPr>
        <p:spPr>
          <a:xfrm>
            <a:off x="251520" y="6448251"/>
            <a:ext cx="2133600" cy="365125"/>
          </a:xfrm>
          <a:prstGeom prst="rect">
            <a:avLst/>
          </a:prstGeom>
        </p:spPr>
        <p:txBody>
          <a:bodyPr/>
          <a:lstStyle/>
          <a:p>
            <a:fld id="{67F4CA63-E9B3-44E0-AD98-A64D95C117F8}" type="slidenum">
              <a:rPr lang="zh-TW" altLang="en-US" smtClean="0"/>
              <a:pPr/>
              <a:t>11</a:t>
            </a:fld>
            <a:endParaRPr lang="zh-TW" altLang="en-US"/>
          </a:p>
        </p:txBody>
      </p:sp>
      <p:sp>
        <p:nvSpPr>
          <p:cNvPr id="2" name="矩形 1"/>
          <p:cNvSpPr/>
          <p:nvPr/>
        </p:nvSpPr>
        <p:spPr>
          <a:xfrm>
            <a:off x="4995146" y="980728"/>
            <a:ext cx="4086493"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Blip>
                <a:blip r:embed="rId2"/>
              </a:buBlip>
            </a:pPr>
            <a:r>
              <a:rPr lang="zh-TW" altLang="en-US" dirty="0" smtClean="0">
                <a:latin typeface="華康中黑體" pitchFamily="49" charset="-120"/>
                <a:ea typeface="華康中黑體" pitchFamily="49" charset="-120"/>
                <a:cs typeface="華康中黑體" pitchFamily="49" charset="-120"/>
              </a:rPr>
              <a:t>規劃方向</a:t>
            </a:r>
            <a:endParaRPr lang="en-US" altLang="zh-TW" dirty="0" smtClean="0">
              <a:latin typeface="華康中黑體" pitchFamily="49" charset="-120"/>
              <a:ea typeface="華康中黑體" pitchFamily="49" charset="-120"/>
              <a:cs typeface="華康中黑體" pitchFamily="49" charset="-120"/>
            </a:endParaRPr>
          </a:p>
          <a:p>
            <a:pPr marL="454025" lvl="1" indent="-285750">
              <a:buBlip>
                <a:blip r:embed="rId3"/>
              </a:buBlip>
            </a:pPr>
            <a:r>
              <a:rPr lang="zh-TW" altLang="en-US" sz="1600" dirty="0" smtClean="0">
                <a:latin typeface="華康中黑體" pitchFamily="49" charset="-120"/>
                <a:ea typeface="華康中黑體" pitchFamily="49" charset="-120"/>
                <a:cs typeface="華康中黑體" pitchFamily="49" charset="-120"/>
              </a:rPr>
              <a:t>資訊設備配置規劃</a:t>
            </a:r>
            <a:endParaRPr lang="en-US" altLang="zh-TW" sz="1600" dirty="0" smtClean="0">
              <a:latin typeface="華康中黑體" pitchFamily="49" charset="-120"/>
              <a:ea typeface="華康中黑體" pitchFamily="49" charset="-120"/>
              <a:cs typeface="華康中黑體" pitchFamily="49" charset="-120"/>
            </a:endParaRPr>
          </a:p>
          <a:p>
            <a:pPr marL="454025" lvl="1" indent="-285750">
              <a:buBlip>
                <a:blip r:embed="rId3"/>
              </a:buBlip>
            </a:pPr>
            <a:r>
              <a:rPr lang="zh-TW" altLang="en-US" sz="1600" dirty="0" smtClean="0">
                <a:latin typeface="華康中黑體" pitchFamily="49" charset="-120"/>
                <a:ea typeface="華康中黑體" pitchFamily="49" charset="-120"/>
                <a:cs typeface="華康中黑體" pitchFamily="49" charset="-120"/>
              </a:rPr>
              <a:t>電力系統配置規劃</a:t>
            </a:r>
            <a:endParaRPr lang="en-US" altLang="zh-TW" sz="1600" dirty="0" smtClean="0">
              <a:latin typeface="華康中黑體" pitchFamily="49" charset="-120"/>
              <a:ea typeface="華康中黑體" pitchFamily="49" charset="-120"/>
              <a:cs typeface="華康中黑體" pitchFamily="49" charset="-120"/>
            </a:endParaRPr>
          </a:p>
          <a:p>
            <a:pPr marL="454025" lvl="1" indent="-285750">
              <a:buBlip>
                <a:blip r:embed="rId3"/>
              </a:buBlip>
            </a:pPr>
            <a:r>
              <a:rPr lang="zh-TW" altLang="zh-TW" sz="1600" dirty="0" smtClean="0">
                <a:latin typeface="華康中黑體" pitchFamily="49" charset="-120"/>
                <a:ea typeface="華康中黑體" pitchFamily="49" charset="-120"/>
                <a:cs typeface="華康中黑體" pitchFamily="49" charset="-120"/>
              </a:rPr>
              <a:t>通訊</a:t>
            </a:r>
            <a:r>
              <a:rPr lang="zh-TW" altLang="zh-TW" sz="1600" dirty="0">
                <a:latin typeface="華康中黑體" pitchFamily="49" charset="-120"/>
                <a:ea typeface="華康中黑體" pitchFamily="49" charset="-120"/>
                <a:cs typeface="華康中黑體" pitchFamily="49" charset="-120"/>
              </a:rPr>
              <a:t>、資訊、網路部分</a:t>
            </a:r>
            <a:r>
              <a:rPr lang="zh-TW" altLang="zh-TW" sz="1600" dirty="0" smtClean="0">
                <a:latin typeface="華康中黑體" pitchFamily="49" charset="-120"/>
                <a:ea typeface="華康中黑體" pitchFamily="49" charset="-120"/>
                <a:cs typeface="華康中黑體" pitchFamily="49" charset="-120"/>
              </a:rPr>
              <a:t>進行</a:t>
            </a:r>
            <a:r>
              <a:rPr lang="zh-TW" altLang="en-US" sz="1600" dirty="0" smtClean="0">
                <a:latin typeface="華康中黑體" pitchFamily="49" charset="-120"/>
                <a:ea typeface="華康中黑體" pitchFamily="49" charset="-120"/>
                <a:cs typeface="華康中黑體" pitchFamily="49" charset="-120"/>
              </a:rPr>
              <a:t>規劃</a:t>
            </a:r>
            <a:endParaRPr lang="en-US" altLang="zh-TW" sz="1600" dirty="0" smtClean="0">
              <a:latin typeface="華康中黑體" pitchFamily="49" charset="-120"/>
              <a:ea typeface="華康中黑體" pitchFamily="49" charset="-120"/>
              <a:cs typeface="華康中黑體" pitchFamily="49" charset="-120"/>
            </a:endParaRPr>
          </a:p>
          <a:p>
            <a:pPr marL="285750" lvl="1" indent="-285750">
              <a:buBlip>
                <a:blip r:embed="rId2"/>
              </a:buBlip>
            </a:pPr>
            <a:r>
              <a:rPr lang="zh-TW" altLang="en-US" dirty="0" smtClean="0">
                <a:latin typeface="華康中黑體" pitchFamily="49" charset="-120"/>
                <a:ea typeface="華康中黑體" pitchFamily="49" charset="-120"/>
                <a:cs typeface="華康中黑體" pitchFamily="49" charset="-120"/>
              </a:rPr>
              <a:t>駐</a:t>
            </a:r>
            <a:r>
              <a:rPr lang="zh-TW" altLang="en-US" dirty="0">
                <a:latin typeface="華康中黑體" pitchFamily="49" charset="-120"/>
                <a:ea typeface="華康中黑體" pitchFamily="49" charset="-120"/>
                <a:cs typeface="華康中黑體" pitchFamily="49" charset="-120"/>
              </a:rPr>
              <a:t>點</a:t>
            </a:r>
            <a:r>
              <a:rPr lang="zh-TW" altLang="en-US" dirty="0" smtClean="0">
                <a:latin typeface="華康中黑體" pitchFamily="49" charset="-120"/>
                <a:ea typeface="華康中黑體" pitchFamily="49" charset="-120"/>
                <a:cs typeface="華康中黑體" pitchFamily="49" charset="-120"/>
              </a:rPr>
              <a:t>人員</a:t>
            </a:r>
            <a:endParaRPr lang="en-US" altLang="zh-TW" dirty="0" smtClean="0">
              <a:latin typeface="華康中黑體" pitchFamily="49" charset="-120"/>
              <a:ea typeface="華康中黑體" pitchFamily="49" charset="-120"/>
              <a:cs typeface="華康中黑體" pitchFamily="49" charset="-120"/>
            </a:endParaRPr>
          </a:p>
          <a:p>
            <a:pPr marL="454025" lvl="1" indent="-285750">
              <a:buBlip>
                <a:blip r:embed="rId3"/>
              </a:buBlip>
            </a:pPr>
            <a:r>
              <a:rPr lang="zh-TW" altLang="zh-TW" sz="1600" dirty="0">
                <a:latin typeface="華康中黑體" pitchFamily="49" charset="-120"/>
                <a:ea typeface="華康中黑體" pitchFamily="49" charset="-120"/>
                <a:cs typeface="華康中黑體" pitchFamily="49" charset="-120"/>
              </a:rPr>
              <a:t>平日協助防災應變中心整理相關資料與整備系統資料建置</a:t>
            </a:r>
            <a:r>
              <a:rPr lang="zh-TW" altLang="zh-TW" sz="1600" dirty="0" smtClean="0">
                <a:latin typeface="華康中黑體" pitchFamily="49" charset="-120"/>
                <a:ea typeface="華康中黑體" pitchFamily="49" charset="-120"/>
                <a:cs typeface="華康中黑體" pitchFamily="49" charset="-120"/>
              </a:rPr>
              <a:t>，進行</a:t>
            </a:r>
            <a:r>
              <a:rPr lang="zh-TW" altLang="zh-TW" sz="1600" dirty="0">
                <a:latin typeface="華康中黑體" pitchFamily="49" charset="-120"/>
                <a:ea typeface="華康中黑體" pitchFamily="49" charset="-120"/>
                <a:cs typeface="華康中黑體" pitchFamily="49" charset="-120"/>
              </a:rPr>
              <a:t>系統問題確認及緊急障礙排除等相關</a:t>
            </a:r>
            <a:r>
              <a:rPr lang="zh-TW" altLang="zh-TW" sz="1600" dirty="0" smtClean="0">
                <a:latin typeface="華康中黑體" pitchFamily="49" charset="-120"/>
                <a:ea typeface="華康中黑體" pitchFamily="49" charset="-120"/>
                <a:cs typeface="華康中黑體" pitchFamily="49" charset="-120"/>
              </a:rPr>
              <a:t>事宜</a:t>
            </a:r>
            <a:endParaRPr lang="en-US" altLang="zh-TW" sz="1600" dirty="0" smtClean="0">
              <a:latin typeface="華康中黑體" pitchFamily="49" charset="-120"/>
              <a:ea typeface="華康中黑體" pitchFamily="49" charset="-120"/>
              <a:cs typeface="華康中黑體" pitchFamily="49" charset="-120"/>
            </a:endParaRPr>
          </a:p>
          <a:p>
            <a:pPr marL="454025" lvl="1" indent="-285750">
              <a:buBlip>
                <a:blip r:embed="rId3"/>
              </a:buBlip>
            </a:pPr>
            <a:r>
              <a:rPr lang="zh-TW" altLang="en-US" sz="1600" dirty="0">
                <a:latin typeface="華康中黑體" pitchFamily="49" charset="-120"/>
                <a:ea typeface="華康中黑體" pitchFamily="49" charset="-120"/>
                <a:cs typeface="華康中黑體" pitchFamily="49" charset="-120"/>
              </a:rPr>
              <a:t>應變期間</a:t>
            </a:r>
            <a:r>
              <a:rPr lang="zh-TW" altLang="en-US" sz="1600" dirty="0" smtClean="0">
                <a:latin typeface="華康中黑體" pitchFamily="49" charset="-120"/>
                <a:ea typeface="華康中黑體" pitchFamily="49" charset="-120"/>
                <a:cs typeface="華康中黑體" pitchFamily="49" charset="-120"/>
              </a:rPr>
              <a:t>配合</a:t>
            </a:r>
            <a:r>
              <a:rPr lang="en-US" altLang="zh-TW" sz="1600" dirty="0" smtClean="0">
                <a:latin typeface="華康中黑體" pitchFamily="49" charset="-120"/>
                <a:ea typeface="華康中黑體" pitchFamily="49" charset="-120"/>
                <a:cs typeface="華康中黑體" pitchFamily="49" charset="-120"/>
              </a:rPr>
              <a:t>24</a:t>
            </a:r>
            <a:r>
              <a:rPr lang="zh-TW" altLang="en-US" sz="1600" dirty="0" smtClean="0">
                <a:latin typeface="華康中黑體" pitchFamily="49" charset="-120"/>
                <a:ea typeface="華康中黑體" pitchFamily="49" charset="-120"/>
                <a:cs typeface="華康中黑體" pitchFamily="49" charset="-120"/>
              </a:rPr>
              <a:t>小時輪值</a:t>
            </a:r>
            <a:endParaRPr lang="en-US" altLang="zh-TW" sz="1600" dirty="0">
              <a:latin typeface="華康中黑體" pitchFamily="49" charset="-120"/>
              <a:ea typeface="華康中黑體" pitchFamily="49" charset="-120"/>
              <a:cs typeface="華康中黑體" pitchFamily="49" charset="-120"/>
            </a:endParaRPr>
          </a:p>
          <a:p>
            <a:pPr marL="168275" lvl="1"/>
            <a:endParaRPr lang="zh-TW" altLang="en-US" sz="1600" dirty="0">
              <a:latin typeface="華康中黑體" pitchFamily="49" charset="-120"/>
              <a:ea typeface="華康中黑體" pitchFamily="49" charset="-120"/>
              <a:cs typeface="華康中黑體" pitchFamily="49" charset="-120"/>
            </a:endParaRPr>
          </a:p>
          <a:p>
            <a:pPr marL="454025" lvl="1" indent="-285750">
              <a:buBlip>
                <a:blip r:embed="rId3"/>
              </a:buBlip>
            </a:pPr>
            <a:endParaRPr lang="en-US" altLang="zh-TW" sz="1600" dirty="0">
              <a:latin typeface="華康中黑體" pitchFamily="49" charset="-120"/>
              <a:ea typeface="華康中黑體" pitchFamily="49" charset="-120"/>
              <a:cs typeface="華康中黑體" pitchFamily="49" charset="-120"/>
            </a:endParaRPr>
          </a:p>
        </p:txBody>
      </p:sp>
      <p:pic>
        <p:nvPicPr>
          <p:cNvPr id="12" name="圖片 11"/>
          <p:cNvPicPr/>
          <p:nvPr/>
        </p:nvPicPr>
        <p:blipFill>
          <a:blip r:embed="rId4" cstate="print">
            <a:extLst>
              <a:ext uri="{28A0092B-C50C-407E-A947-70E740481C1C}">
                <a14:useLocalDpi xmlns:a14="http://schemas.microsoft.com/office/drawing/2010/main" val="0"/>
              </a:ext>
            </a:extLst>
          </a:blip>
          <a:stretch>
            <a:fillRect/>
          </a:stretch>
        </p:blipFill>
        <p:spPr>
          <a:xfrm>
            <a:off x="457200" y="3356992"/>
            <a:ext cx="4439399" cy="2749945"/>
          </a:xfrm>
          <a:prstGeom prst="rect">
            <a:avLst/>
          </a:prstGeom>
        </p:spPr>
      </p:pic>
      <p:pic>
        <p:nvPicPr>
          <p:cNvPr id="13" name="圖片 12" descr="\\psf\Home\Downloads\TV.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8831" y="4049537"/>
            <a:ext cx="4014470" cy="2118995"/>
          </a:xfrm>
          <a:prstGeom prst="rect">
            <a:avLst/>
          </a:prstGeom>
          <a:noFill/>
          <a:ln>
            <a:noFill/>
          </a:ln>
        </p:spPr>
      </p:pic>
    </p:spTree>
    <p:extLst>
      <p:ext uri="{BB962C8B-B14F-4D97-AF65-F5344CB8AC3E}">
        <p14:creationId xmlns:p14="http://schemas.microsoft.com/office/powerpoint/2010/main" val="406040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807" y="569659"/>
            <a:ext cx="9144000" cy="4601753"/>
          </a:xfrm>
          <a:prstGeom prst="rect">
            <a:avLst/>
          </a:prstGeom>
        </p:spPr>
      </p:pic>
      <p:sp>
        <p:nvSpPr>
          <p:cNvPr id="5" name="標題 4"/>
          <p:cNvSpPr>
            <a:spLocks noGrp="1"/>
          </p:cNvSpPr>
          <p:nvPr>
            <p:ph type="title"/>
          </p:nvPr>
        </p:nvSpPr>
        <p:spPr/>
        <p:txBody>
          <a:bodyPr>
            <a:normAutofit fontScale="90000"/>
          </a:bodyPr>
          <a:lstStyle/>
          <a:p>
            <a:r>
              <a:rPr lang="zh-TW" altLang="en-US" sz="4000" b="0" dirty="0">
                <a:effectLst/>
              </a:rPr>
              <a:t>水情中心規劃與硬體、防災裝備購置</a:t>
            </a:r>
            <a:endParaRPr lang="zh-TW" altLang="en-US" sz="4000" dirty="0"/>
          </a:p>
        </p:txBody>
      </p:sp>
      <p:sp>
        <p:nvSpPr>
          <p:cNvPr id="4" name="投影片編號版面配置區 3"/>
          <p:cNvSpPr>
            <a:spLocks noGrp="1"/>
          </p:cNvSpPr>
          <p:nvPr>
            <p:ph type="sldNum" sz="quarter" idx="4294967295"/>
          </p:nvPr>
        </p:nvSpPr>
        <p:spPr>
          <a:xfrm>
            <a:off x="251520" y="6448251"/>
            <a:ext cx="2133600" cy="365125"/>
          </a:xfrm>
          <a:prstGeom prst="rect">
            <a:avLst/>
          </a:prstGeom>
        </p:spPr>
        <p:txBody>
          <a:bodyPr/>
          <a:lstStyle/>
          <a:p>
            <a:fld id="{67F4CA63-E9B3-44E0-AD98-A64D95C117F8}" type="slidenum">
              <a:rPr lang="zh-TW" altLang="en-US" smtClean="0"/>
              <a:pPr/>
              <a:t>12</a:t>
            </a:fld>
            <a:endParaRPr lang="zh-TW" altLang="en-US"/>
          </a:p>
        </p:txBody>
      </p:sp>
      <p:sp>
        <p:nvSpPr>
          <p:cNvPr id="3" name="矩形 2"/>
          <p:cNvSpPr/>
          <p:nvPr/>
        </p:nvSpPr>
        <p:spPr>
          <a:xfrm>
            <a:off x="2123728" y="1052736"/>
            <a:ext cx="633670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rPr>
              <a:t>水情中心規劃示意（場地尚未確定）</a:t>
            </a:r>
            <a:endParaRPr lang="en-US" altLang="zh-TW"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978" y="1283568"/>
            <a:ext cx="9144000" cy="4601753"/>
          </a:xfrm>
          <a:prstGeom prst="rect">
            <a:avLst/>
          </a:prstGeom>
        </p:spPr>
      </p:pic>
      <p:sp>
        <p:nvSpPr>
          <p:cNvPr id="10" name="矩形 9"/>
          <p:cNvSpPr/>
          <p:nvPr/>
        </p:nvSpPr>
        <p:spPr>
          <a:xfrm>
            <a:off x="5148063" y="5515988"/>
            <a:ext cx="3960441"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TW" altLang="zh-TW" dirty="0">
                <a:latin typeface="Calibri" panose="020F0502020204030204" pitchFamily="34" charset="0"/>
                <a:ea typeface="標楷體" panose="03000509000000000000" pitchFamily="65" charset="-120"/>
                <a:cs typeface="Times New Roman" panose="02020603050405020304" pitchFamily="18" charset="0"/>
              </a:rPr>
              <a:t>本團隊規劃依據水情中心空間大小並與水務局討論後確認採購</a:t>
            </a:r>
            <a:r>
              <a:rPr lang="en-US" altLang="zh-TW" dirty="0">
                <a:latin typeface="Calibri" panose="020F0502020204030204" pitchFamily="34" charset="0"/>
                <a:ea typeface="標楷體" panose="03000509000000000000" pitchFamily="65" charset="-120"/>
                <a:cs typeface="Times New Roman" panose="02020603050405020304" pitchFamily="18" charset="0"/>
              </a:rPr>
              <a:t>6</a:t>
            </a:r>
            <a:r>
              <a:rPr lang="zh-TW" altLang="zh-TW" dirty="0">
                <a:latin typeface="Calibri" panose="020F0502020204030204" pitchFamily="34" charset="0"/>
                <a:ea typeface="標楷體" panose="03000509000000000000" pitchFamily="65" charset="-120"/>
                <a:cs typeface="Times New Roman" panose="02020603050405020304" pitchFamily="18" charset="0"/>
              </a:rPr>
              <a:t>台</a:t>
            </a:r>
            <a:r>
              <a:rPr lang="en-US" altLang="zh-TW" b="1" dirty="0">
                <a:latin typeface="Calibri" panose="020F0502020204030204" pitchFamily="34" charset="0"/>
                <a:ea typeface="標楷體" panose="03000509000000000000" pitchFamily="65" charset="-120"/>
                <a:cs typeface="Times New Roman" panose="02020603050405020304" pitchFamily="18" charset="0"/>
              </a:rPr>
              <a:t>42</a:t>
            </a:r>
            <a:r>
              <a:rPr lang="zh-TW" altLang="zh-TW" b="1" dirty="0">
                <a:latin typeface="Calibri" panose="020F0502020204030204" pitchFamily="34" charset="0"/>
                <a:ea typeface="標楷體" panose="03000509000000000000" pitchFamily="65" charset="-120"/>
                <a:cs typeface="Times New Roman" panose="02020603050405020304" pitchFamily="18" charset="0"/>
              </a:rPr>
              <a:t>吋工業級薄邊框電視牆專用液晶顯示器或</a:t>
            </a:r>
            <a:r>
              <a:rPr lang="en-US" altLang="zh-TW" b="1" dirty="0">
                <a:latin typeface="Calibri" panose="020F0502020204030204" pitchFamily="34" charset="0"/>
                <a:ea typeface="標楷體" panose="03000509000000000000" pitchFamily="65" charset="-120"/>
                <a:cs typeface="Times New Roman" panose="02020603050405020304" pitchFamily="18" charset="0"/>
              </a:rPr>
              <a:t>55</a:t>
            </a:r>
            <a:r>
              <a:rPr lang="zh-TW" altLang="zh-TW" b="1" dirty="0">
                <a:latin typeface="Calibri" panose="020F0502020204030204" pitchFamily="34" charset="0"/>
                <a:ea typeface="標楷體" panose="03000509000000000000" pitchFamily="65" charset="-120"/>
                <a:cs typeface="Times New Roman" panose="02020603050405020304" pitchFamily="18" charset="0"/>
              </a:rPr>
              <a:t>吋薄邊框液晶電視組成電視牆系統</a:t>
            </a:r>
            <a:endParaRPr lang="zh-TW" altLang="en-US" dirty="0"/>
          </a:p>
        </p:txBody>
      </p:sp>
      <p:pic>
        <p:nvPicPr>
          <p:cNvPr id="16" name="內容版面配置區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61690" y="2791240"/>
            <a:ext cx="4943986" cy="3955189"/>
          </a:xfrm>
        </p:spPr>
      </p:pic>
      <p:sp>
        <p:nvSpPr>
          <p:cNvPr id="18" name="矩形 17"/>
          <p:cNvSpPr/>
          <p:nvPr/>
        </p:nvSpPr>
        <p:spPr>
          <a:xfrm>
            <a:off x="2381978" y="5700655"/>
            <a:ext cx="2492990"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zh-TW" altLang="zh-TW" dirty="0">
                <a:latin typeface="Calibri" panose="020F0502020204030204" pitchFamily="34" charset="0"/>
                <a:ea typeface="標楷體" panose="03000509000000000000" pitchFamily="65" charset="-120"/>
                <a:cs typeface="Times New Roman" panose="02020603050405020304" pitchFamily="18" charset="0"/>
              </a:rPr>
              <a:t>防災勘查個人設備規劃</a:t>
            </a:r>
            <a:endParaRPr lang="zh-TW" altLang="en-US" dirty="0"/>
          </a:p>
        </p:txBody>
      </p:sp>
    </p:spTree>
    <p:extLst>
      <p:ext uri="{BB962C8B-B14F-4D97-AF65-F5344CB8AC3E}">
        <p14:creationId xmlns:p14="http://schemas.microsoft.com/office/powerpoint/2010/main" val="180596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84962099"/>
              </p:ext>
            </p:extLst>
          </p:nvPr>
        </p:nvGraphicFramePr>
        <p:xfrm>
          <a:off x="107504" y="1628800"/>
          <a:ext cx="4447753" cy="5207641"/>
        </p:xfrm>
        <a:graphic>
          <a:graphicData uri="http://schemas.openxmlformats.org/drawingml/2006/table">
            <a:tbl>
              <a:tblPr firstRow="1" firstCol="1" bandRow="1">
                <a:tableStyleId>{21E4AEA4-8DFA-4A89-87EB-49C32662AFE0}</a:tableStyleId>
              </a:tblPr>
              <a:tblGrid>
                <a:gridCol w="662588"/>
                <a:gridCol w="633556"/>
                <a:gridCol w="1728192"/>
                <a:gridCol w="1423417"/>
              </a:tblGrid>
              <a:tr h="515452">
                <a:tc>
                  <a:txBody>
                    <a:bodyPr/>
                    <a:lstStyle/>
                    <a:p>
                      <a:pPr marL="190500" indent="-190500" algn="ctr">
                        <a:lnSpc>
                          <a:spcPct val="150000"/>
                        </a:lnSpc>
                        <a:spcAft>
                          <a:spcPts val="0"/>
                        </a:spcAft>
                      </a:pPr>
                      <a:r>
                        <a:rPr lang="zh-TW" sz="1000" kern="100" dirty="0">
                          <a:effectLst/>
                          <a:latin typeface="微軟正黑體" pitchFamily="34" charset="-120"/>
                          <a:ea typeface="微軟正黑體" pitchFamily="34" charset="-120"/>
                        </a:rPr>
                        <a:t>設備</a:t>
                      </a:r>
                      <a:r>
                        <a:rPr lang="zh-TW" sz="1000" kern="100" dirty="0" smtClean="0">
                          <a:effectLst/>
                          <a:latin typeface="微軟正黑體" pitchFamily="34" charset="-120"/>
                          <a:ea typeface="微軟正黑體" pitchFamily="34" charset="-120"/>
                        </a:rPr>
                        <a:t>名稱</a:t>
                      </a:r>
                      <a:endParaRPr lang="en-US" altLang="zh-TW" sz="1000" kern="100" dirty="0" smtClean="0">
                        <a:effectLst/>
                        <a:latin typeface="微軟正黑體" pitchFamily="34" charset="-120"/>
                        <a:ea typeface="微軟正黑體" pitchFamily="34" charset="-120"/>
                      </a:endParaRPr>
                    </a:p>
                    <a:p>
                      <a:pPr marL="190500" indent="-190500" algn="ctr">
                        <a:lnSpc>
                          <a:spcPct val="150000"/>
                        </a:lnSpc>
                        <a:spcAft>
                          <a:spcPts val="0"/>
                        </a:spcAft>
                      </a:pPr>
                      <a:r>
                        <a:rPr lang="en-US" altLang="zh-TW" sz="1000" kern="100" dirty="0" smtClean="0">
                          <a:effectLst/>
                          <a:latin typeface="微軟正黑體" pitchFamily="34" charset="-120"/>
                          <a:ea typeface="微軟正黑體" pitchFamily="34" charset="-120"/>
                        </a:rPr>
                        <a:t>/</a:t>
                      </a:r>
                      <a:r>
                        <a:rPr lang="zh-TW" altLang="en-US" sz="1000" kern="100" dirty="0" smtClean="0">
                          <a:effectLst/>
                          <a:latin typeface="微軟正黑體" pitchFamily="34" charset="-120"/>
                          <a:ea typeface="微軟正黑體" pitchFamily="34" charset="-120"/>
                        </a:rPr>
                        <a:t>數量</a:t>
                      </a:r>
                      <a:endParaRPr lang="zh-TW" sz="1000" kern="100" dirty="0">
                        <a:effectLst/>
                        <a:latin typeface="微軟正黑體" pitchFamily="34" charset="-120"/>
                        <a:ea typeface="微軟正黑體" pitchFamily="34" charset="-120"/>
                        <a:cs typeface="Times New Roman"/>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a:lnSpc>
                          <a:spcPct val="150000"/>
                        </a:lnSpc>
                        <a:spcAft>
                          <a:spcPts val="0"/>
                        </a:spcAft>
                      </a:pPr>
                      <a:r>
                        <a:rPr lang="zh-TW" sz="1000" kern="100" dirty="0">
                          <a:effectLst/>
                          <a:latin typeface="微軟正黑體" pitchFamily="34" charset="-120"/>
                          <a:ea typeface="微軟正黑體" pitchFamily="34" charset="-120"/>
                        </a:rPr>
                        <a:t>廠牌</a:t>
                      </a:r>
                      <a:r>
                        <a:rPr lang="en-US" sz="1000" kern="100" dirty="0">
                          <a:effectLst/>
                          <a:latin typeface="微軟正黑體" pitchFamily="34" charset="-120"/>
                          <a:ea typeface="微軟正黑體" pitchFamily="34" charset="-120"/>
                        </a:rPr>
                        <a:t>/</a:t>
                      </a:r>
                      <a:r>
                        <a:rPr lang="zh-TW" sz="1000" kern="100" dirty="0">
                          <a:effectLst/>
                          <a:latin typeface="微軟正黑體" pitchFamily="34" charset="-120"/>
                          <a:ea typeface="微軟正黑體" pitchFamily="34" charset="-120"/>
                        </a:rPr>
                        <a:t>型號</a:t>
                      </a:r>
                      <a:endParaRPr lang="zh-TW" sz="1000" kern="100" dirty="0">
                        <a:effectLst/>
                        <a:latin typeface="微軟正黑體" pitchFamily="34" charset="-120"/>
                        <a:ea typeface="微軟正黑體" pitchFamily="34" charset="-120"/>
                        <a:cs typeface="Times New Roman"/>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a:lnSpc>
                          <a:spcPct val="150000"/>
                        </a:lnSpc>
                        <a:spcAft>
                          <a:spcPts val="0"/>
                        </a:spcAft>
                      </a:pPr>
                      <a:r>
                        <a:rPr lang="zh-TW" sz="1000" kern="100" dirty="0">
                          <a:effectLst/>
                          <a:latin typeface="微軟正黑體" pitchFamily="34" charset="-120"/>
                          <a:ea typeface="微軟正黑體" pitchFamily="34" charset="-120"/>
                        </a:rPr>
                        <a:t>功能說明</a:t>
                      </a:r>
                      <a:endParaRPr lang="zh-TW" sz="1000" kern="100" dirty="0">
                        <a:effectLst/>
                        <a:latin typeface="微軟正黑體" pitchFamily="34" charset="-120"/>
                        <a:ea typeface="微軟正黑體" pitchFamily="34" charset="-120"/>
                        <a:cs typeface="Times New Roman"/>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a:lnSpc>
                          <a:spcPct val="150000"/>
                        </a:lnSpc>
                        <a:spcAft>
                          <a:spcPts val="0"/>
                        </a:spcAft>
                      </a:pPr>
                      <a:r>
                        <a:rPr lang="zh-TW" sz="1000" kern="100" dirty="0">
                          <a:effectLst/>
                          <a:latin typeface="微軟正黑體" pitchFamily="34" charset="-120"/>
                          <a:ea typeface="微軟正黑體" pitchFamily="34" charset="-120"/>
                        </a:rPr>
                        <a:t>產品照片</a:t>
                      </a:r>
                      <a:endParaRPr lang="zh-TW" sz="1000" kern="100" dirty="0">
                        <a:effectLst/>
                        <a:latin typeface="微軟正黑體" pitchFamily="34" charset="-120"/>
                        <a:ea typeface="微軟正黑體" pitchFamily="34" charset="-120"/>
                        <a:cs typeface="Times New Roman"/>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1608421">
                <a:tc>
                  <a:txBody>
                    <a:bodyPr/>
                    <a:lstStyle/>
                    <a:p>
                      <a:pPr marL="0" indent="0" algn="ctr">
                        <a:lnSpc>
                          <a:spcPct val="100000"/>
                        </a:lnSpc>
                        <a:spcAft>
                          <a:spcPts val="0"/>
                        </a:spcAft>
                      </a:pPr>
                      <a:r>
                        <a:rPr lang="en-US" altLang="zh-TW" sz="1000" kern="100" dirty="0" smtClean="0">
                          <a:effectLst/>
                          <a:latin typeface="微軟正黑體" pitchFamily="34" charset="-120"/>
                          <a:ea typeface="微軟正黑體" pitchFamily="34" charset="-120"/>
                        </a:rPr>
                        <a:t>LED</a:t>
                      </a:r>
                      <a:r>
                        <a:rPr lang="zh-TW" altLang="en-US" sz="1000" kern="100" dirty="0" smtClean="0">
                          <a:effectLst/>
                          <a:latin typeface="微軟正黑體" pitchFamily="34" charset="-120"/>
                          <a:ea typeface="微軟正黑體" pitchFamily="34" charset="-120"/>
                        </a:rPr>
                        <a:t>液晶顯示器</a:t>
                      </a:r>
                    </a:p>
                    <a:p>
                      <a:pPr marL="0" indent="0" algn="ctr">
                        <a:lnSpc>
                          <a:spcPct val="100000"/>
                        </a:lnSpc>
                        <a:spcAft>
                          <a:spcPts val="0"/>
                        </a:spcAft>
                      </a:pPr>
                      <a:r>
                        <a:rPr lang="en-US" altLang="zh-TW" sz="1000" kern="100" dirty="0" smtClean="0">
                          <a:effectLst/>
                          <a:latin typeface="微軟正黑體" pitchFamily="34" charset="-120"/>
                          <a:ea typeface="微軟正黑體" pitchFamily="34" charset="-120"/>
                        </a:rPr>
                        <a:t>6</a:t>
                      </a:r>
                      <a:r>
                        <a:rPr lang="zh-TW" altLang="en-US" sz="1000" kern="100" dirty="0" smtClean="0">
                          <a:effectLst/>
                          <a:latin typeface="微軟正黑體" pitchFamily="34" charset="-120"/>
                          <a:ea typeface="微軟正黑體" pitchFamily="34" charset="-120"/>
                        </a:rPr>
                        <a:t>台</a:t>
                      </a:r>
                      <a:endParaRPr lang="zh-TW" altLang="en-US" sz="1000" kern="100" dirty="0">
                        <a:effectLst/>
                        <a:latin typeface="微軟正黑體" pitchFamily="34" charset="-120"/>
                        <a:ea typeface="微軟正黑體" pitchFamily="34" charset="-120"/>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a:lnSpc>
                          <a:spcPct val="150000"/>
                        </a:lnSpc>
                        <a:spcAft>
                          <a:spcPts val="0"/>
                        </a:spcAft>
                      </a:pPr>
                      <a:r>
                        <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液晶顯示器</a:t>
                      </a:r>
                      <a:endParaRPr lang="zh-TW" sz="1200" kern="100" dirty="0">
                        <a:solidFill>
                          <a:srgbClr val="000000"/>
                        </a:solidFill>
                        <a:effectLst/>
                        <a:latin typeface="Calibri" panose="020F0502020204030204" pitchFamily="34"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背光系統</a:t>
                      </a:r>
                      <a:r>
                        <a:rPr lang="en-US" sz="1000" kern="100" dirty="0">
                          <a:solidFill>
                            <a:schemeClr val="dk1"/>
                          </a:solidFill>
                          <a:effectLst/>
                          <a:latin typeface="微軟正黑體" pitchFamily="34" charset="-120"/>
                          <a:ea typeface="微軟正黑體" pitchFamily="34" charset="-120"/>
                          <a:cs typeface="+mn-cs"/>
                        </a:rPr>
                        <a:t>: </a:t>
                      </a:r>
                      <a:r>
                        <a:rPr lang="zh-TW" sz="1000" kern="100" dirty="0">
                          <a:solidFill>
                            <a:schemeClr val="dk1"/>
                          </a:solidFill>
                          <a:effectLst/>
                          <a:latin typeface="微軟正黑體" pitchFamily="34" charset="-120"/>
                          <a:ea typeface="微軟正黑體" pitchFamily="34" charset="-120"/>
                          <a:cs typeface="+mn-cs"/>
                        </a:rPr>
                        <a:t>側光式</a:t>
                      </a:r>
                      <a:r>
                        <a:rPr lang="en-US" sz="1000" kern="100" dirty="0">
                          <a:solidFill>
                            <a:schemeClr val="dk1"/>
                          </a:solidFill>
                          <a:effectLst/>
                          <a:latin typeface="微軟正黑體" pitchFamily="34" charset="-120"/>
                          <a:ea typeface="微軟正黑體" pitchFamily="34" charset="-120"/>
                          <a:cs typeface="+mn-cs"/>
                        </a:rPr>
                        <a:t> LED</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螢幕尺寸</a:t>
                      </a:r>
                      <a:r>
                        <a:rPr lang="en-US" sz="1000" kern="100" dirty="0">
                          <a:solidFill>
                            <a:schemeClr val="dk1"/>
                          </a:solidFill>
                          <a:effectLst/>
                          <a:latin typeface="微軟正黑體" pitchFamily="34" charset="-120"/>
                          <a:ea typeface="微軟正黑體" pitchFamily="34" charset="-120"/>
                          <a:cs typeface="+mn-cs"/>
                        </a:rPr>
                        <a:t> : 42</a:t>
                      </a:r>
                      <a:r>
                        <a:rPr lang="zh-TW" sz="1000" kern="100" dirty="0">
                          <a:solidFill>
                            <a:schemeClr val="dk1"/>
                          </a:solidFill>
                          <a:effectLst/>
                          <a:latin typeface="微軟正黑體" pitchFamily="34" charset="-120"/>
                          <a:ea typeface="微軟正黑體" pitchFamily="34" charset="-120"/>
                          <a:cs typeface="+mn-cs"/>
                        </a:rPr>
                        <a:t>吋（含以上）</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面板解析度</a:t>
                      </a:r>
                      <a:r>
                        <a:rPr lang="en-US" sz="1000" kern="100" dirty="0">
                          <a:solidFill>
                            <a:schemeClr val="dk1"/>
                          </a:solidFill>
                          <a:effectLst/>
                          <a:latin typeface="微軟正黑體" pitchFamily="34" charset="-120"/>
                          <a:ea typeface="微軟正黑體" pitchFamily="34" charset="-120"/>
                          <a:cs typeface="+mn-cs"/>
                        </a:rPr>
                        <a:t>: Full HD 1920 x 1080</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可視角度</a:t>
                      </a:r>
                      <a:r>
                        <a:rPr lang="en-US" sz="1000" kern="100" dirty="0">
                          <a:solidFill>
                            <a:schemeClr val="dk1"/>
                          </a:solidFill>
                          <a:effectLst/>
                          <a:latin typeface="微軟正黑體" pitchFamily="34" charset="-120"/>
                          <a:ea typeface="微軟正黑體" pitchFamily="34" charset="-120"/>
                          <a:cs typeface="+mn-cs"/>
                        </a:rPr>
                        <a:t>: (</a:t>
                      </a:r>
                      <a:r>
                        <a:rPr lang="zh-TW" sz="1000" kern="100" dirty="0">
                          <a:solidFill>
                            <a:schemeClr val="dk1"/>
                          </a:solidFill>
                          <a:effectLst/>
                          <a:latin typeface="微軟正黑體" pitchFamily="34" charset="-120"/>
                          <a:ea typeface="微軟正黑體" pitchFamily="34" charset="-120"/>
                          <a:cs typeface="+mn-cs"/>
                        </a:rPr>
                        <a:t>水平</a:t>
                      </a:r>
                      <a:r>
                        <a:rPr lang="en-US" sz="1000" kern="100" dirty="0">
                          <a:solidFill>
                            <a:schemeClr val="dk1"/>
                          </a:solidFill>
                          <a:effectLst/>
                          <a:latin typeface="微軟正黑體" pitchFamily="34" charset="-120"/>
                          <a:ea typeface="微軟正黑體" pitchFamily="34" charset="-120"/>
                          <a:cs typeface="+mn-cs"/>
                        </a:rPr>
                        <a:t>/</a:t>
                      </a:r>
                      <a:r>
                        <a:rPr lang="zh-TW" sz="1000" kern="100" dirty="0">
                          <a:solidFill>
                            <a:schemeClr val="dk1"/>
                          </a:solidFill>
                          <a:effectLst/>
                          <a:latin typeface="微軟正黑體" pitchFamily="34" charset="-120"/>
                          <a:ea typeface="微軟正黑體" pitchFamily="34" charset="-120"/>
                          <a:cs typeface="+mn-cs"/>
                        </a:rPr>
                        <a:t>垂直</a:t>
                      </a:r>
                      <a:r>
                        <a:rPr lang="en-US" sz="1000" kern="100" dirty="0">
                          <a:solidFill>
                            <a:schemeClr val="dk1"/>
                          </a:solidFill>
                          <a:effectLst/>
                          <a:latin typeface="微軟正黑體" pitchFamily="34" charset="-120"/>
                          <a:ea typeface="微軟正黑體" pitchFamily="34" charset="-120"/>
                          <a:cs typeface="+mn-cs"/>
                        </a:rPr>
                        <a:t>)178 / 178</a:t>
                      </a:r>
                      <a:r>
                        <a:rPr lang="zh-TW" sz="1000" kern="100" dirty="0">
                          <a:solidFill>
                            <a:schemeClr val="dk1"/>
                          </a:solidFill>
                          <a:effectLst/>
                          <a:latin typeface="微軟正黑體" pitchFamily="34" charset="-120"/>
                          <a:ea typeface="微軟正黑體" pitchFamily="34" charset="-120"/>
                          <a:cs typeface="+mn-cs"/>
                        </a:rPr>
                        <a:t>°</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含訊號分割器及訊號線</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數位電視訊號盒及天線</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含壁掛架及施工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gn="ctr">
                        <a:lnSpc>
                          <a:spcPct val="150000"/>
                        </a:lnSpc>
                        <a:spcAft>
                          <a:spcPts val="0"/>
                        </a:spcAft>
                      </a:pPr>
                      <a:endParaRPr lang="en-US" sz="1000" kern="100" dirty="0">
                        <a:solidFill>
                          <a:srgbClr val="000000"/>
                        </a:solidFill>
                        <a:effectLst/>
                        <a:latin typeface="微軟正黑體" pitchFamily="34" charset="-120"/>
                        <a:ea typeface="微軟正黑體" pitchFamily="34" charset="-120"/>
                        <a:cs typeface="Times New Roman"/>
                      </a:endParaRP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05263">
                <a:tc>
                  <a:txBody>
                    <a:bodyPr/>
                    <a:lstStyle/>
                    <a:p>
                      <a:pPr marL="0" indent="0" algn="ctr" defTabSz="914400" rtl="0" eaLnBrk="1" latinLnBrk="0" hangingPunct="1">
                        <a:lnSpc>
                          <a:spcPct val="100000"/>
                        </a:lnSpc>
                        <a:spcAft>
                          <a:spcPts val="0"/>
                        </a:spcAft>
                      </a:pPr>
                      <a:r>
                        <a:rPr lang="zh-TW" sz="1000" b="1" kern="100" dirty="0">
                          <a:solidFill>
                            <a:schemeClr val="lt1"/>
                          </a:solidFill>
                          <a:effectLst/>
                          <a:latin typeface="微軟正黑體" pitchFamily="34" charset="-120"/>
                          <a:ea typeface="微軟正黑體" pitchFamily="34" charset="-120"/>
                          <a:cs typeface="+mn-cs"/>
                        </a:rPr>
                        <a:t>個人電腦</a:t>
                      </a:r>
                    </a:p>
                    <a:p>
                      <a:pPr marL="0" indent="0" algn="ctr" defTabSz="914400" rtl="0" eaLnBrk="1" latinLnBrk="0" hangingPunct="1">
                        <a:lnSpc>
                          <a:spcPct val="100000"/>
                        </a:lnSpc>
                        <a:spcAft>
                          <a:spcPts val="0"/>
                        </a:spcAft>
                      </a:pPr>
                      <a:r>
                        <a:rPr lang="en-US" sz="1000" b="1" kern="100" dirty="0">
                          <a:solidFill>
                            <a:schemeClr val="lt1"/>
                          </a:solidFill>
                          <a:effectLst/>
                          <a:latin typeface="微軟正黑體" pitchFamily="34" charset="-120"/>
                          <a:ea typeface="微軟正黑體" pitchFamily="34" charset="-120"/>
                          <a:cs typeface="+mn-cs"/>
                        </a:rPr>
                        <a:t>6</a:t>
                      </a:r>
                      <a:r>
                        <a:rPr lang="zh-TW" sz="1000" b="1" kern="100" dirty="0">
                          <a:solidFill>
                            <a:schemeClr val="lt1"/>
                          </a:solidFill>
                          <a:effectLst/>
                          <a:latin typeface="微軟正黑體" pitchFamily="34" charset="-120"/>
                          <a:ea typeface="微軟正黑體" pitchFamily="34" charset="-120"/>
                          <a:cs typeface="+mn-cs"/>
                        </a:rPr>
                        <a:t>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a:lnSpc>
                          <a:spcPct val="150000"/>
                        </a:lnSpc>
                        <a:spcAft>
                          <a:spcPts val="0"/>
                        </a:spcAft>
                      </a:pPr>
                      <a:r>
                        <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華碩 </a:t>
                      </a: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p>
                      <a:pPr marL="127000" indent="-127000" algn="ctr">
                        <a:lnSpc>
                          <a:spcPct val="150000"/>
                        </a:lnSpc>
                        <a:spcAft>
                          <a:spcPts val="0"/>
                        </a:spcAft>
                      </a:pP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MD780</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CPU</a:t>
                      </a:r>
                      <a:r>
                        <a:rPr lang="zh-TW" sz="1000" kern="100" dirty="0">
                          <a:solidFill>
                            <a:schemeClr val="dk1"/>
                          </a:solidFill>
                          <a:effectLst/>
                          <a:latin typeface="微軟正黑體" pitchFamily="34" charset="-120"/>
                          <a:ea typeface="微軟正黑體" pitchFamily="34" charset="-120"/>
                          <a:cs typeface="+mn-cs"/>
                        </a:rPr>
                        <a:t>：</a:t>
                      </a:r>
                      <a:r>
                        <a:rPr lang="en-US" sz="1000" kern="100" dirty="0">
                          <a:solidFill>
                            <a:schemeClr val="dk1"/>
                          </a:solidFill>
                          <a:effectLst/>
                          <a:latin typeface="微軟正黑體" pitchFamily="34" charset="-120"/>
                          <a:ea typeface="微軟正黑體" pitchFamily="34" charset="-120"/>
                          <a:cs typeface="+mn-cs"/>
                        </a:rPr>
                        <a:t>Intel Core i7-4790 (3.6GHz/ 8M Cache)</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RAM</a:t>
                      </a:r>
                      <a:r>
                        <a:rPr lang="zh-TW" sz="1000" kern="100" dirty="0">
                          <a:solidFill>
                            <a:schemeClr val="dk1"/>
                          </a:solidFill>
                          <a:effectLst/>
                          <a:latin typeface="微軟正黑體" pitchFamily="34" charset="-120"/>
                          <a:ea typeface="微軟正黑體" pitchFamily="34" charset="-120"/>
                          <a:cs typeface="+mn-cs"/>
                        </a:rPr>
                        <a:t>：</a:t>
                      </a:r>
                      <a:r>
                        <a:rPr lang="en-US" sz="1000" kern="100" dirty="0">
                          <a:solidFill>
                            <a:schemeClr val="dk1"/>
                          </a:solidFill>
                          <a:effectLst/>
                          <a:latin typeface="微軟正黑體" pitchFamily="34" charset="-120"/>
                          <a:ea typeface="微軟正黑體" pitchFamily="34" charset="-120"/>
                          <a:cs typeface="+mn-cs"/>
                        </a:rPr>
                        <a:t>8GB DDR3 1600 RAM(4GB * 2)</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硬碟：</a:t>
                      </a:r>
                      <a:r>
                        <a:rPr lang="en-US" sz="1000" kern="100" dirty="0">
                          <a:solidFill>
                            <a:schemeClr val="dk1"/>
                          </a:solidFill>
                          <a:effectLst/>
                          <a:latin typeface="微軟正黑體" pitchFamily="34" charset="-120"/>
                          <a:ea typeface="微軟正黑體" pitchFamily="34" charset="-120"/>
                          <a:cs typeface="+mn-cs"/>
                        </a:rPr>
                        <a:t>1TB 7200</a:t>
                      </a:r>
                      <a:r>
                        <a:rPr lang="zh-TW" sz="1000" kern="100" dirty="0">
                          <a:solidFill>
                            <a:schemeClr val="dk1"/>
                          </a:solidFill>
                          <a:effectLst/>
                          <a:latin typeface="微軟正黑體" pitchFamily="34" charset="-120"/>
                          <a:ea typeface="微軟正黑體" pitchFamily="34" charset="-120"/>
                          <a:cs typeface="+mn-cs"/>
                        </a:rPr>
                        <a:t>轉</a:t>
                      </a:r>
                      <a:r>
                        <a:rPr lang="en-US" sz="1000" kern="100" dirty="0">
                          <a:solidFill>
                            <a:schemeClr val="dk1"/>
                          </a:solidFill>
                          <a:effectLst/>
                          <a:latin typeface="微軟正黑體" pitchFamily="34" charset="-120"/>
                          <a:ea typeface="微軟正黑體" pitchFamily="34" charset="-120"/>
                          <a:cs typeface="+mn-cs"/>
                        </a:rPr>
                        <a:t> SATA-III HDD</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作業系統：</a:t>
                      </a:r>
                      <a:r>
                        <a:rPr lang="en-US" sz="1000" kern="100" dirty="0">
                          <a:solidFill>
                            <a:schemeClr val="dk1"/>
                          </a:solidFill>
                          <a:effectLst/>
                          <a:latin typeface="微軟正黑體" pitchFamily="34" charset="-120"/>
                          <a:ea typeface="微軟正黑體" pitchFamily="34" charset="-120"/>
                          <a:cs typeface="+mn-cs"/>
                        </a:rPr>
                        <a:t>Win8.1 </a:t>
                      </a:r>
                      <a:r>
                        <a:rPr lang="en-US" sz="1000" kern="100" dirty="0" err="1">
                          <a:solidFill>
                            <a:schemeClr val="dk1"/>
                          </a:solidFill>
                          <a:effectLst/>
                          <a:latin typeface="微軟正黑體" pitchFamily="34" charset="-120"/>
                          <a:ea typeface="微軟正黑體" pitchFamily="34" charset="-120"/>
                          <a:cs typeface="+mn-cs"/>
                        </a:rPr>
                        <a:t>dn</a:t>
                      </a:r>
                      <a:r>
                        <a:rPr lang="en-US" sz="1000" kern="100" dirty="0">
                          <a:solidFill>
                            <a:schemeClr val="dk1"/>
                          </a:solidFill>
                          <a:effectLst/>
                          <a:latin typeface="微軟正黑體" pitchFamily="34" charset="-120"/>
                          <a:ea typeface="微軟正黑體" pitchFamily="34" charset="-120"/>
                          <a:cs typeface="+mn-cs"/>
                        </a:rPr>
                        <a:t> Win7 Pro 64bit</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螢幕：</a:t>
                      </a:r>
                      <a:r>
                        <a:rPr lang="en-US" sz="1000" kern="100" dirty="0">
                          <a:solidFill>
                            <a:schemeClr val="dk1"/>
                          </a:solidFill>
                          <a:effectLst/>
                          <a:latin typeface="微軟正黑體" pitchFamily="34" charset="-120"/>
                          <a:ea typeface="微軟正黑體" pitchFamily="34" charset="-120"/>
                          <a:cs typeface="+mn-cs"/>
                        </a:rPr>
                        <a:t>ASUS 24</a:t>
                      </a:r>
                      <a:r>
                        <a:rPr lang="zh-TW" sz="1000" kern="100" dirty="0">
                          <a:solidFill>
                            <a:schemeClr val="dk1"/>
                          </a:solidFill>
                          <a:effectLst/>
                          <a:latin typeface="微軟正黑體" pitchFamily="34" charset="-120"/>
                          <a:ea typeface="微軟正黑體" pitchFamily="34" charset="-120"/>
                          <a:cs typeface="+mn-cs"/>
                        </a:rPr>
                        <a:t>吋液晶</a:t>
                      </a:r>
                      <a:r>
                        <a:rPr lang="zh-TW" sz="1000" kern="100" dirty="0" smtClean="0">
                          <a:solidFill>
                            <a:schemeClr val="dk1"/>
                          </a:solidFill>
                          <a:effectLst/>
                          <a:latin typeface="微軟正黑體" pitchFamily="34" charset="-120"/>
                          <a:ea typeface="微軟正黑體" pitchFamily="34" charset="-120"/>
                          <a:cs typeface="+mn-cs"/>
                        </a:rPr>
                        <a:t>螢幕</a:t>
                      </a:r>
                      <a:endParaRPr lang="zh-TW" sz="1000" kern="100" dirty="0">
                        <a:solidFill>
                          <a:schemeClr val="dk1"/>
                        </a:solidFill>
                        <a:effectLst/>
                        <a:latin typeface="微軟正黑體" pitchFamily="34" charset="-120"/>
                        <a:ea typeface="微軟正黑體"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nSpc>
                          <a:spcPct val="150000"/>
                        </a:lnSpc>
                        <a:spcAft>
                          <a:spcPts val="0"/>
                        </a:spcAft>
                      </a:pPr>
                      <a:endParaRPr lang="en-US" sz="1000" kern="100">
                        <a:effectLst/>
                        <a:latin typeface="微軟正黑體" pitchFamily="34" charset="-120"/>
                        <a:ea typeface="微軟正黑體" pitchFamily="34" charset="-120"/>
                        <a:cs typeface="Times New Roman"/>
                      </a:endParaRPr>
                    </a:p>
                  </a:txBody>
                  <a:tcPr marL="32100" marR="321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7368">
                <a:tc>
                  <a:txBody>
                    <a:bodyPr/>
                    <a:lstStyle/>
                    <a:p>
                      <a:pPr marL="0" indent="0" algn="ctr" defTabSz="914400" rtl="0" eaLnBrk="1" latinLnBrk="0" hangingPunct="1">
                        <a:lnSpc>
                          <a:spcPct val="100000"/>
                        </a:lnSpc>
                        <a:spcAft>
                          <a:spcPts val="0"/>
                        </a:spcAft>
                      </a:pPr>
                      <a:r>
                        <a:rPr lang="zh-TW" sz="1000" b="1" kern="100" dirty="0">
                          <a:solidFill>
                            <a:schemeClr val="lt1"/>
                          </a:solidFill>
                          <a:effectLst/>
                          <a:latin typeface="微軟正黑體" pitchFamily="34" charset="-120"/>
                          <a:ea typeface="微軟正黑體" pitchFamily="34" charset="-120"/>
                          <a:cs typeface="+mn-cs"/>
                        </a:rPr>
                        <a:t>筆記型電腦</a:t>
                      </a:r>
                    </a:p>
                    <a:p>
                      <a:pPr marL="0" indent="0" algn="ctr" defTabSz="914400" rtl="0" eaLnBrk="1" latinLnBrk="0" hangingPunct="1">
                        <a:lnSpc>
                          <a:spcPct val="100000"/>
                        </a:lnSpc>
                        <a:spcAft>
                          <a:spcPts val="0"/>
                        </a:spcAft>
                      </a:pPr>
                      <a:r>
                        <a:rPr lang="en-US" sz="1000" b="1" kern="100" dirty="0">
                          <a:solidFill>
                            <a:schemeClr val="lt1"/>
                          </a:solidFill>
                          <a:effectLst/>
                          <a:latin typeface="微軟正黑體" pitchFamily="34" charset="-120"/>
                          <a:ea typeface="微軟正黑體" pitchFamily="34" charset="-120"/>
                          <a:cs typeface="+mn-cs"/>
                        </a:rPr>
                        <a:t>4</a:t>
                      </a:r>
                      <a:r>
                        <a:rPr lang="zh-TW" sz="1000" b="1" kern="100" dirty="0">
                          <a:solidFill>
                            <a:schemeClr val="lt1"/>
                          </a:solidFill>
                          <a:effectLst/>
                          <a:latin typeface="微軟正黑體" pitchFamily="34" charset="-120"/>
                          <a:ea typeface="微軟正黑體" pitchFamily="34" charset="-120"/>
                          <a:cs typeface="+mn-cs"/>
                        </a:rPr>
                        <a:t>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defTabSz="914400" rtl="0" eaLnBrk="1" latinLnBrk="0" hangingPunct="1">
                        <a:lnSpc>
                          <a:spcPct val="150000"/>
                        </a:lnSpc>
                        <a:spcAft>
                          <a:spcPts val="0"/>
                        </a:spcAft>
                      </a:pP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ACER / E5-572G-50DY</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處理器：</a:t>
                      </a:r>
                      <a:r>
                        <a:rPr lang="en-US" sz="1000" kern="100" dirty="0" err="1">
                          <a:solidFill>
                            <a:schemeClr val="dk1"/>
                          </a:solidFill>
                          <a:effectLst/>
                          <a:latin typeface="微軟正黑體" pitchFamily="34" charset="-120"/>
                          <a:ea typeface="微軟正黑體" pitchFamily="34" charset="-120"/>
                          <a:cs typeface="+mn-cs"/>
                        </a:rPr>
                        <a:t>Intel:Core</a:t>
                      </a:r>
                      <a:r>
                        <a:rPr lang="en-US" sz="1000" kern="100" dirty="0">
                          <a:solidFill>
                            <a:schemeClr val="dk1"/>
                          </a:solidFill>
                          <a:effectLst/>
                          <a:latin typeface="微軟正黑體" pitchFamily="34" charset="-120"/>
                          <a:ea typeface="微軟正黑體" pitchFamily="34" charset="-120"/>
                          <a:cs typeface="+mn-cs"/>
                        </a:rPr>
                        <a:t> i5-4210M (2.6Ghz / Turbo</a:t>
                      </a:r>
                      <a:r>
                        <a:rPr lang="zh-TW" sz="1000" kern="100" dirty="0">
                          <a:solidFill>
                            <a:schemeClr val="dk1"/>
                          </a:solidFill>
                          <a:effectLst/>
                          <a:latin typeface="微軟正黑體" pitchFamily="34" charset="-120"/>
                          <a:ea typeface="微軟正黑體" pitchFamily="34" charset="-120"/>
                          <a:cs typeface="+mn-cs"/>
                        </a:rPr>
                        <a:t>：</a:t>
                      </a:r>
                      <a:r>
                        <a:rPr lang="en-US" sz="1000" kern="100" dirty="0">
                          <a:solidFill>
                            <a:schemeClr val="dk1"/>
                          </a:solidFill>
                          <a:effectLst/>
                          <a:latin typeface="微軟正黑體" pitchFamily="34" charset="-120"/>
                          <a:ea typeface="微軟正黑體" pitchFamily="34" charset="-120"/>
                          <a:cs typeface="+mn-cs"/>
                        </a:rPr>
                        <a:t>3.2GHz) </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記憶體：</a:t>
                      </a:r>
                      <a:r>
                        <a:rPr lang="en-US" sz="1000" kern="100" dirty="0">
                          <a:solidFill>
                            <a:schemeClr val="dk1"/>
                          </a:solidFill>
                          <a:effectLst/>
                          <a:latin typeface="微軟正黑體" pitchFamily="34" charset="-120"/>
                          <a:ea typeface="微軟正黑體" pitchFamily="34" charset="-120"/>
                          <a:cs typeface="+mn-cs"/>
                        </a:rPr>
                        <a:t>4GB DDR3L-1600 </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硬碟：</a:t>
                      </a:r>
                      <a:r>
                        <a:rPr lang="en-US" sz="1000" kern="100" dirty="0">
                          <a:solidFill>
                            <a:schemeClr val="dk1"/>
                          </a:solidFill>
                          <a:effectLst/>
                          <a:latin typeface="微軟正黑體" pitchFamily="34" charset="-120"/>
                          <a:ea typeface="微軟正黑體" pitchFamily="34" charset="-120"/>
                          <a:cs typeface="+mn-cs"/>
                        </a:rPr>
                        <a:t>1TB</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螢幕：</a:t>
                      </a:r>
                      <a:r>
                        <a:rPr lang="en-US" sz="1000" kern="100" dirty="0">
                          <a:solidFill>
                            <a:schemeClr val="dk1"/>
                          </a:solidFill>
                          <a:effectLst/>
                          <a:latin typeface="微軟正黑體" pitchFamily="34" charset="-120"/>
                          <a:ea typeface="微軟正黑體" pitchFamily="34" charset="-120"/>
                          <a:cs typeface="+mn-cs"/>
                        </a:rPr>
                        <a:t>15.6"W</a:t>
                      </a:r>
                      <a:r>
                        <a:rPr lang="zh-TW" sz="1000" kern="100" dirty="0">
                          <a:solidFill>
                            <a:schemeClr val="dk1"/>
                          </a:solidFill>
                          <a:effectLst/>
                          <a:latin typeface="微軟正黑體" pitchFamily="34" charset="-120"/>
                          <a:ea typeface="微軟正黑體" pitchFamily="34" charset="-120"/>
                          <a:cs typeface="+mn-cs"/>
                        </a:rPr>
                        <a:t>鏡面</a:t>
                      </a:r>
                      <a:r>
                        <a:rPr lang="en-US" sz="1000" kern="100" dirty="0">
                          <a:solidFill>
                            <a:schemeClr val="dk1"/>
                          </a:solidFill>
                          <a:effectLst/>
                          <a:latin typeface="微軟正黑體" pitchFamily="34" charset="-120"/>
                          <a:ea typeface="微軟正黑體" pitchFamily="34" charset="-120"/>
                          <a:cs typeface="+mn-cs"/>
                        </a:rPr>
                        <a:t> (LED</a:t>
                      </a:r>
                      <a:r>
                        <a:rPr lang="zh-TW" sz="1000" kern="100" dirty="0">
                          <a:solidFill>
                            <a:schemeClr val="dk1"/>
                          </a:solidFill>
                          <a:effectLst/>
                          <a:latin typeface="微軟正黑體" pitchFamily="34" charset="-120"/>
                          <a:ea typeface="微軟正黑體" pitchFamily="34" charset="-120"/>
                          <a:cs typeface="+mn-cs"/>
                        </a:rPr>
                        <a:t>背光</a:t>
                      </a:r>
                      <a:r>
                        <a:rPr lang="en-US" sz="1000" kern="100" dirty="0">
                          <a:solidFill>
                            <a:schemeClr val="dk1"/>
                          </a:solidFill>
                          <a:effectLst/>
                          <a:latin typeface="微軟正黑體" pitchFamily="34" charset="-120"/>
                          <a:ea typeface="微軟正黑體" pitchFamily="34" charset="-120"/>
                          <a:cs typeface="+mn-cs"/>
                        </a:rPr>
                        <a:t>) </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作業系統：</a:t>
                      </a:r>
                      <a:r>
                        <a:rPr lang="en-US" sz="1000" kern="100" dirty="0">
                          <a:solidFill>
                            <a:schemeClr val="dk1"/>
                          </a:solidFill>
                          <a:effectLst/>
                          <a:latin typeface="微軟正黑體" pitchFamily="34" charset="-120"/>
                          <a:ea typeface="微軟正黑體" pitchFamily="34" charset="-120"/>
                          <a:cs typeface="+mn-cs"/>
                        </a:rPr>
                        <a:t>Windows </a:t>
                      </a:r>
                      <a:r>
                        <a:rPr lang="en-US" sz="1000" kern="100" dirty="0" smtClean="0">
                          <a:solidFill>
                            <a:schemeClr val="dk1"/>
                          </a:solidFill>
                          <a:effectLst/>
                          <a:latin typeface="微軟正黑體" pitchFamily="34" charset="-120"/>
                          <a:ea typeface="微軟正黑體" pitchFamily="34" charset="-120"/>
                          <a:cs typeface="+mn-cs"/>
                        </a:rPr>
                        <a:t>8.1</a:t>
                      </a:r>
                      <a:endParaRPr lang="zh-TW" sz="1000" kern="100" dirty="0">
                        <a:solidFill>
                          <a:schemeClr val="dk1"/>
                        </a:solidFill>
                        <a:effectLst/>
                        <a:latin typeface="微軟正黑體" pitchFamily="34" charset="-120"/>
                        <a:ea typeface="微軟正黑體"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nSpc>
                          <a:spcPct val="150000"/>
                        </a:lnSpc>
                        <a:spcAft>
                          <a:spcPts val="0"/>
                        </a:spcAft>
                      </a:pPr>
                      <a:endParaRPr lang="en-US" sz="1000" kern="100" dirty="0">
                        <a:effectLst/>
                        <a:latin typeface="微軟正黑體" pitchFamily="34" charset="-120"/>
                        <a:ea typeface="微軟正黑體" pitchFamily="34" charset="-120"/>
                        <a:cs typeface="Times New Roman"/>
                      </a:endParaRPr>
                    </a:p>
                  </a:txBody>
                  <a:tcPr marL="32100" marR="321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860407974"/>
              </p:ext>
            </p:extLst>
          </p:nvPr>
        </p:nvGraphicFramePr>
        <p:xfrm>
          <a:off x="4670425" y="1628800"/>
          <a:ext cx="4366072" cy="5179640"/>
        </p:xfrm>
        <a:graphic>
          <a:graphicData uri="http://schemas.openxmlformats.org/drawingml/2006/table">
            <a:tbl>
              <a:tblPr firstRow="1" firstCol="1" bandRow="1">
                <a:tableStyleId>{21E4AEA4-8DFA-4A89-87EB-49C32662AFE0}</a:tableStyleId>
              </a:tblPr>
              <a:tblGrid>
                <a:gridCol w="650420"/>
                <a:gridCol w="763323"/>
                <a:gridCol w="1800200"/>
                <a:gridCol w="1152129"/>
              </a:tblGrid>
              <a:tr h="454962">
                <a:tc>
                  <a:txBody>
                    <a:bodyPr/>
                    <a:lstStyle/>
                    <a:p>
                      <a:pPr marL="190500" indent="-190500" algn="ctr" defTabSz="914400" rtl="0" eaLnBrk="1" latinLnBrk="0" hangingPunct="1">
                        <a:lnSpc>
                          <a:spcPct val="150000"/>
                        </a:lnSpc>
                        <a:spcAft>
                          <a:spcPts val="0"/>
                        </a:spcAft>
                      </a:pPr>
                      <a:r>
                        <a:rPr lang="zh-TW" sz="1000" b="1" kern="100" dirty="0">
                          <a:solidFill>
                            <a:schemeClr val="lt1"/>
                          </a:solidFill>
                          <a:effectLst/>
                          <a:latin typeface="微軟正黑體" pitchFamily="34" charset="-120"/>
                          <a:ea typeface="微軟正黑體" pitchFamily="34" charset="-120"/>
                          <a:cs typeface="+mn-cs"/>
                        </a:rPr>
                        <a:t>設備名稱</a:t>
                      </a: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defTabSz="914400" rtl="0" eaLnBrk="1" latinLnBrk="0" hangingPunct="1">
                        <a:lnSpc>
                          <a:spcPct val="150000"/>
                        </a:lnSpc>
                        <a:spcAft>
                          <a:spcPts val="0"/>
                        </a:spcAft>
                      </a:pPr>
                      <a:r>
                        <a:rPr lang="zh-TW" sz="1000" b="1" kern="100" dirty="0">
                          <a:solidFill>
                            <a:schemeClr val="lt1"/>
                          </a:solidFill>
                          <a:effectLst/>
                          <a:latin typeface="微軟正黑體" pitchFamily="34" charset="-120"/>
                          <a:ea typeface="微軟正黑體" pitchFamily="34" charset="-120"/>
                          <a:cs typeface="+mn-cs"/>
                        </a:rPr>
                        <a:t>廠牌</a:t>
                      </a:r>
                      <a:r>
                        <a:rPr lang="en-US" sz="1000" b="1" kern="100" dirty="0">
                          <a:solidFill>
                            <a:schemeClr val="lt1"/>
                          </a:solidFill>
                          <a:effectLst/>
                          <a:latin typeface="微軟正黑體" pitchFamily="34" charset="-120"/>
                          <a:ea typeface="微軟正黑體" pitchFamily="34" charset="-120"/>
                          <a:cs typeface="+mn-cs"/>
                        </a:rPr>
                        <a:t>/</a:t>
                      </a:r>
                      <a:r>
                        <a:rPr lang="zh-TW" sz="1000" b="1" kern="100" dirty="0">
                          <a:solidFill>
                            <a:schemeClr val="lt1"/>
                          </a:solidFill>
                          <a:effectLst/>
                          <a:latin typeface="微軟正黑體" pitchFamily="34" charset="-120"/>
                          <a:ea typeface="微軟正黑體" pitchFamily="34" charset="-120"/>
                          <a:cs typeface="+mn-cs"/>
                        </a:rPr>
                        <a:t>型號</a:t>
                      </a: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defTabSz="914400" rtl="0" eaLnBrk="1" latinLnBrk="0" hangingPunct="1">
                        <a:lnSpc>
                          <a:spcPct val="150000"/>
                        </a:lnSpc>
                        <a:spcAft>
                          <a:spcPts val="0"/>
                        </a:spcAft>
                      </a:pPr>
                      <a:r>
                        <a:rPr lang="zh-TW" sz="1000" b="1" kern="100" dirty="0">
                          <a:solidFill>
                            <a:schemeClr val="lt1"/>
                          </a:solidFill>
                          <a:effectLst/>
                          <a:latin typeface="微軟正黑體" pitchFamily="34" charset="-120"/>
                          <a:ea typeface="微軟正黑體" pitchFamily="34" charset="-120"/>
                          <a:cs typeface="+mn-cs"/>
                        </a:rPr>
                        <a:t>功能說明</a:t>
                      </a: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90500" indent="-190500" algn="ctr" defTabSz="914400" rtl="0" eaLnBrk="1" latinLnBrk="0" hangingPunct="1">
                        <a:lnSpc>
                          <a:spcPct val="150000"/>
                        </a:lnSpc>
                        <a:spcAft>
                          <a:spcPts val="0"/>
                        </a:spcAft>
                      </a:pPr>
                      <a:r>
                        <a:rPr lang="zh-TW" sz="1000" b="1" kern="100" dirty="0">
                          <a:solidFill>
                            <a:schemeClr val="lt1"/>
                          </a:solidFill>
                          <a:effectLst/>
                          <a:latin typeface="微軟正黑體" pitchFamily="34" charset="-120"/>
                          <a:ea typeface="微軟正黑體" pitchFamily="34" charset="-120"/>
                          <a:cs typeface="+mn-cs"/>
                        </a:rPr>
                        <a:t>產品照片</a:t>
                      </a:r>
                    </a:p>
                  </a:txBody>
                  <a:tcPr marL="32100" marR="32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1064749">
                <a:tc>
                  <a:txBody>
                    <a:bodyPr/>
                    <a:lstStyle/>
                    <a:p>
                      <a:pPr marL="0" indent="0" algn="ctr" defTabSz="914400" rtl="0" eaLnBrk="1" latinLnBrk="0" hangingPunct="1">
                        <a:lnSpc>
                          <a:spcPct val="100000"/>
                        </a:lnSpc>
                        <a:spcAft>
                          <a:spcPts val="0"/>
                        </a:spcAft>
                      </a:pPr>
                      <a:r>
                        <a:rPr lang="zh-TW" sz="1000" b="1" kern="100" dirty="0">
                          <a:solidFill>
                            <a:schemeClr val="lt1"/>
                          </a:solidFill>
                          <a:effectLst/>
                          <a:latin typeface="微軟正黑體" pitchFamily="34" charset="-120"/>
                          <a:ea typeface="微軟正黑體" pitchFamily="34" charset="-120"/>
                          <a:cs typeface="+mn-cs"/>
                        </a:rPr>
                        <a:t>手持式防災勘查設備</a:t>
                      </a:r>
                    </a:p>
                    <a:p>
                      <a:pPr marL="0" indent="0" algn="ctr" defTabSz="914400" rtl="0" eaLnBrk="1" latinLnBrk="0" hangingPunct="1">
                        <a:lnSpc>
                          <a:spcPct val="100000"/>
                        </a:lnSpc>
                        <a:spcAft>
                          <a:spcPts val="0"/>
                        </a:spcAft>
                      </a:pPr>
                      <a:r>
                        <a:rPr lang="en-US" sz="1000" b="1" kern="100" dirty="0">
                          <a:solidFill>
                            <a:schemeClr val="lt1"/>
                          </a:solidFill>
                          <a:effectLst/>
                          <a:latin typeface="微軟正黑體" pitchFamily="34" charset="-120"/>
                          <a:ea typeface="微軟正黑體" pitchFamily="34" charset="-120"/>
                          <a:cs typeface="+mn-cs"/>
                        </a:rPr>
                        <a:t>10</a:t>
                      </a:r>
                      <a:r>
                        <a:rPr lang="zh-TW" sz="1000" b="1" kern="100" dirty="0">
                          <a:solidFill>
                            <a:schemeClr val="lt1"/>
                          </a:solidFill>
                          <a:effectLst/>
                          <a:latin typeface="微軟正黑體" pitchFamily="34" charset="-120"/>
                          <a:ea typeface="微軟正黑體" pitchFamily="34" charset="-120"/>
                          <a:cs typeface="+mn-cs"/>
                        </a:rPr>
                        <a:t>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defTabSz="914400" rtl="0" eaLnBrk="1" latinLnBrk="0" hangingPunct="1">
                        <a:lnSpc>
                          <a:spcPct val="150000"/>
                        </a:lnSpc>
                        <a:spcAft>
                          <a:spcPts val="0"/>
                        </a:spcAft>
                      </a:pP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Samsung/ Galaxy Tab S 10.5</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10.5</a:t>
                      </a:r>
                      <a:r>
                        <a:rPr lang="zh-TW" sz="1000" kern="100" dirty="0">
                          <a:solidFill>
                            <a:schemeClr val="dk1"/>
                          </a:solidFill>
                          <a:effectLst/>
                          <a:latin typeface="微軟正黑體" pitchFamily="34" charset="-120"/>
                          <a:ea typeface="微軟正黑體" pitchFamily="34" charset="-120"/>
                          <a:cs typeface="+mn-cs"/>
                        </a:rPr>
                        <a:t>吋</a:t>
                      </a:r>
                      <a:r>
                        <a:rPr lang="en-US" sz="1000" kern="100" dirty="0">
                          <a:solidFill>
                            <a:schemeClr val="dk1"/>
                          </a:solidFill>
                          <a:effectLst/>
                          <a:latin typeface="微軟正黑體" pitchFamily="34" charset="-120"/>
                          <a:ea typeface="微軟正黑體" pitchFamily="34" charset="-120"/>
                          <a:cs typeface="+mn-cs"/>
                        </a:rPr>
                        <a:t>Super AMOLED (2560*1600 WQXGA)</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雙四核心</a:t>
                      </a:r>
                      <a:r>
                        <a:rPr lang="en-US" sz="1000" kern="100" dirty="0">
                          <a:solidFill>
                            <a:schemeClr val="dk1"/>
                          </a:solidFill>
                          <a:effectLst/>
                          <a:latin typeface="微軟正黑體" pitchFamily="34" charset="-120"/>
                          <a:ea typeface="微軟正黑體" pitchFamily="34" charset="-120"/>
                          <a:cs typeface="+mn-cs"/>
                        </a:rPr>
                        <a:t>1.9GHz + 1.3GHz </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支援</a:t>
                      </a:r>
                      <a:r>
                        <a:rPr lang="en-US" sz="1000" kern="100" dirty="0">
                          <a:solidFill>
                            <a:schemeClr val="dk1"/>
                          </a:solidFill>
                          <a:effectLst/>
                          <a:latin typeface="微軟正黑體" pitchFamily="34" charset="-120"/>
                          <a:ea typeface="微軟正黑體" pitchFamily="34" charset="-120"/>
                          <a:cs typeface="+mn-cs"/>
                        </a:rPr>
                        <a:t>4G</a:t>
                      </a:r>
                      <a:r>
                        <a:rPr lang="zh-TW" sz="1000" kern="100" dirty="0">
                          <a:solidFill>
                            <a:schemeClr val="dk1"/>
                          </a:solidFill>
                          <a:effectLst/>
                          <a:latin typeface="微軟正黑體" pitchFamily="34" charset="-120"/>
                          <a:ea typeface="微軟正黑體" pitchFamily="34" charset="-120"/>
                          <a:cs typeface="+mn-cs"/>
                        </a:rPr>
                        <a:t>全頻段</a:t>
                      </a:r>
                    </a:p>
                    <a:p>
                      <a:pPr marL="190500" lvl="0" indent="-190500" algn="l" defTabSz="914400" rtl="0" eaLnBrk="1" latinLnBrk="0" hangingPunct="1">
                        <a:lnSpc>
                          <a:spcPct val="100000"/>
                        </a:lnSpc>
                        <a:spcAft>
                          <a:spcPts val="0"/>
                        </a:spcAft>
                        <a:buFont typeface="Wingdings"/>
                        <a:buChar char=""/>
                      </a:pPr>
                      <a:r>
                        <a:rPr lang="zh-TW" sz="1000" kern="100" dirty="0" smtClean="0">
                          <a:solidFill>
                            <a:schemeClr val="dk1"/>
                          </a:solidFill>
                          <a:effectLst/>
                          <a:latin typeface="微軟正黑體" pitchFamily="34" charset="-120"/>
                          <a:ea typeface="微軟正黑體" pitchFamily="34" charset="-120"/>
                          <a:cs typeface="+mn-cs"/>
                        </a:rPr>
                        <a:t>後</a:t>
                      </a:r>
                      <a:r>
                        <a:rPr lang="en-US" sz="1000" kern="100" dirty="0">
                          <a:solidFill>
                            <a:schemeClr val="dk1"/>
                          </a:solidFill>
                          <a:effectLst/>
                          <a:latin typeface="微軟正黑體" pitchFamily="34" charset="-120"/>
                          <a:ea typeface="微軟正黑體" pitchFamily="34" charset="-120"/>
                          <a:cs typeface="+mn-cs"/>
                        </a:rPr>
                        <a:t>800</a:t>
                      </a:r>
                      <a:r>
                        <a:rPr lang="zh-TW" sz="1000" kern="100" dirty="0">
                          <a:solidFill>
                            <a:schemeClr val="dk1"/>
                          </a:solidFill>
                          <a:effectLst/>
                          <a:latin typeface="微軟正黑體" pitchFamily="34" charset="-120"/>
                          <a:ea typeface="微軟正黑體" pitchFamily="34" charset="-120"/>
                          <a:cs typeface="+mn-cs"/>
                        </a:rPr>
                        <a:t>萬畫素相機</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記憶體</a:t>
                      </a:r>
                      <a:r>
                        <a:rPr lang="en-US" sz="1000" kern="100" dirty="0">
                          <a:solidFill>
                            <a:schemeClr val="dk1"/>
                          </a:solidFill>
                          <a:effectLst/>
                          <a:latin typeface="微軟正黑體" pitchFamily="34" charset="-120"/>
                          <a:ea typeface="微軟正黑體" pitchFamily="34" charset="-120"/>
                          <a:cs typeface="+mn-cs"/>
                        </a:rPr>
                        <a:t>3GB RAM / 16G ROM </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創見</a:t>
                      </a:r>
                      <a:r>
                        <a:rPr lang="en-US" sz="1000" kern="100" dirty="0">
                          <a:solidFill>
                            <a:schemeClr val="dk1"/>
                          </a:solidFill>
                          <a:effectLst/>
                          <a:latin typeface="微軟正黑體" pitchFamily="34" charset="-120"/>
                          <a:ea typeface="微軟正黑體" pitchFamily="34" charset="-120"/>
                          <a:cs typeface="+mn-cs"/>
                        </a:rPr>
                        <a:t> </a:t>
                      </a:r>
                      <a:r>
                        <a:rPr lang="en-US" sz="1000" kern="100" dirty="0" err="1">
                          <a:solidFill>
                            <a:schemeClr val="dk1"/>
                          </a:solidFill>
                          <a:effectLst/>
                          <a:latin typeface="微軟正黑體" pitchFamily="34" charset="-120"/>
                          <a:ea typeface="微軟正黑體" pitchFamily="34" charset="-120"/>
                          <a:cs typeface="+mn-cs"/>
                        </a:rPr>
                        <a:t>microSDXC</a:t>
                      </a:r>
                      <a:r>
                        <a:rPr lang="en-US" sz="1000" kern="100" dirty="0">
                          <a:solidFill>
                            <a:schemeClr val="dk1"/>
                          </a:solidFill>
                          <a:effectLst/>
                          <a:latin typeface="微軟正黑體" pitchFamily="34" charset="-120"/>
                          <a:ea typeface="微軟正黑體" pitchFamily="34" charset="-120"/>
                          <a:cs typeface="+mn-cs"/>
                        </a:rPr>
                        <a:t> 64GB UHS-1 Class10</a:t>
                      </a:r>
                      <a:r>
                        <a:rPr lang="zh-TW" sz="1000" kern="100" dirty="0">
                          <a:solidFill>
                            <a:schemeClr val="dk1"/>
                          </a:solidFill>
                          <a:effectLst/>
                          <a:latin typeface="微軟正黑體" pitchFamily="34" charset="-120"/>
                          <a:ea typeface="微軟正黑體" pitchFamily="34" charset="-120"/>
                          <a:cs typeface="+mn-cs"/>
                        </a:rPr>
                        <a:t>記憶卡</a:t>
                      </a:r>
                      <a:r>
                        <a:rPr lang="en-US" sz="1000" kern="100" dirty="0">
                          <a:solidFill>
                            <a:schemeClr val="dk1"/>
                          </a:solidFill>
                          <a:effectLst/>
                          <a:latin typeface="微軟正黑體" pitchFamily="34" charset="-120"/>
                          <a:ea typeface="微軟正黑體" pitchFamily="34" charset="-120"/>
                          <a:cs typeface="+mn-cs"/>
                        </a:rPr>
                        <a:t>10</a:t>
                      </a:r>
                      <a:r>
                        <a:rPr lang="zh-TW" sz="1000" kern="100" dirty="0">
                          <a:solidFill>
                            <a:schemeClr val="dk1"/>
                          </a:solidFill>
                          <a:effectLst/>
                          <a:latin typeface="微軟正黑體" pitchFamily="34" charset="-120"/>
                          <a:ea typeface="微軟正黑體" pitchFamily="34" charset="-120"/>
                          <a:cs typeface="+mn-cs"/>
                        </a:rPr>
                        <a:t>張（另付）</a:t>
                      </a: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Android4.4 </a:t>
                      </a:r>
                      <a:r>
                        <a:rPr lang="zh-TW" sz="1000" kern="100" dirty="0">
                          <a:solidFill>
                            <a:schemeClr val="dk1"/>
                          </a:solidFill>
                          <a:effectLst/>
                          <a:latin typeface="微軟正黑體" pitchFamily="34" charset="-120"/>
                          <a:ea typeface="微軟正黑體" pitchFamily="34" charset="-120"/>
                          <a:cs typeface="+mn-cs"/>
                        </a:rPr>
                        <a:t>作業系統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nSpc>
                          <a:spcPct val="150000"/>
                        </a:lnSpc>
                        <a:spcAft>
                          <a:spcPts val="0"/>
                        </a:spcAft>
                      </a:pPr>
                      <a:endParaRPr lang="en-US" sz="700" kern="100" dirty="0">
                        <a:effectLst/>
                        <a:latin typeface="微軟正黑體" pitchFamily="34" charset="-120"/>
                        <a:ea typeface="微軟正黑體" pitchFamily="34" charset="-120"/>
                        <a:cs typeface="Times New Roman"/>
                      </a:endParaRPr>
                    </a:p>
                  </a:txBody>
                  <a:tcPr marL="32100" marR="321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71878">
                <a:tc>
                  <a:txBody>
                    <a:bodyPr/>
                    <a:lstStyle/>
                    <a:p>
                      <a:pPr marL="0" indent="0" algn="ctr" defTabSz="914400" rtl="0" eaLnBrk="1" latinLnBrk="0" hangingPunct="1">
                        <a:lnSpc>
                          <a:spcPct val="100000"/>
                        </a:lnSpc>
                        <a:spcAft>
                          <a:spcPts val="0"/>
                        </a:spcAft>
                      </a:pPr>
                      <a:r>
                        <a:rPr lang="zh-TW" sz="1000" b="1" kern="100" dirty="0">
                          <a:solidFill>
                            <a:schemeClr val="lt1"/>
                          </a:solidFill>
                          <a:effectLst/>
                          <a:latin typeface="微軟正黑體" pitchFamily="34" charset="-120"/>
                          <a:ea typeface="微軟正黑體" pitchFamily="34" charset="-120"/>
                          <a:cs typeface="+mn-cs"/>
                        </a:rPr>
                        <a:t>彩色數位相機</a:t>
                      </a:r>
                    </a:p>
                    <a:p>
                      <a:pPr marL="0" indent="0" algn="ctr" defTabSz="914400" rtl="0" eaLnBrk="1" latinLnBrk="0" hangingPunct="1">
                        <a:lnSpc>
                          <a:spcPct val="100000"/>
                        </a:lnSpc>
                        <a:spcAft>
                          <a:spcPts val="0"/>
                        </a:spcAft>
                      </a:pPr>
                      <a:r>
                        <a:rPr lang="en-US" sz="1000" b="1" kern="100" dirty="0">
                          <a:solidFill>
                            <a:schemeClr val="lt1"/>
                          </a:solidFill>
                          <a:effectLst/>
                          <a:latin typeface="微軟正黑體" pitchFamily="34" charset="-120"/>
                          <a:ea typeface="微軟正黑體" pitchFamily="34" charset="-120"/>
                          <a:cs typeface="+mn-cs"/>
                        </a:rPr>
                        <a:t>4</a:t>
                      </a:r>
                      <a:r>
                        <a:rPr lang="zh-TW" sz="1000" b="1" kern="100" dirty="0">
                          <a:solidFill>
                            <a:schemeClr val="lt1"/>
                          </a:solidFill>
                          <a:effectLst/>
                          <a:latin typeface="微軟正黑體" pitchFamily="34" charset="-120"/>
                          <a:ea typeface="微軟正黑體" pitchFamily="34" charset="-120"/>
                          <a:cs typeface="+mn-cs"/>
                        </a:rPr>
                        <a:t>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defTabSz="914400" rtl="0" eaLnBrk="1" latinLnBrk="0" hangingPunct="1">
                        <a:lnSpc>
                          <a:spcPct val="150000"/>
                        </a:lnSpc>
                        <a:spcAft>
                          <a:spcPts val="0"/>
                        </a:spcAft>
                      </a:pP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Panasonic/ DMC-TS5</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1610</a:t>
                      </a:r>
                      <a:r>
                        <a:rPr lang="zh-TW" sz="1000" kern="100" dirty="0">
                          <a:solidFill>
                            <a:schemeClr val="dk1"/>
                          </a:solidFill>
                          <a:effectLst/>
                          <a:latin typeface="微軟正黑體" pitchFamily="34" charset="-120"/>
                          <a:ea typeface="微軟正黑體" pitchFamily="34" charset="-120"/>
                          <a:cs typeface="+mn-cs"/>
                        </a:rPr>
                        <a:t>萬畫素</a:t>
                      </a:r>
                      <a:r>
                        <a:rPr lang="en-US" sz="1000" kern="100" dirty="0">
                          <a:solidFill>
                            <a:schemeClr val="dk1"/>
                          </a:solidFill>
                          <a:effectLst/>
                          <a:latin typeface="微軟正黑體" pitchFamily="34" charset="-120"/>
                          <a:ea typeface="微軟正黑體" pitchFamily="34" charset="-120"/>
                          <a:cs typeface="+mn-cs"/>
                        </a:rPr>
                        <a:t>/3</a:t>
                      </a:r>
                      <a:r>
                        <a:rPr lang="zh-TW" sz="1000" kern="100" dirty="0">
                          <a:solidFill>
                            <a:schemeClr val="dk1"/>
                          </a:solidFill>
                          <a:effectLst/>
                          <a:latin typeface="微軟正黑體" pitchFamily="34" charset="-120"/>
                          <a:ea typeface="微軟正黑體" pitchFamily="34" charset="-120"/>
                          <a:cs typeface="+mn-cs"/>
                        </a:rPr>
                        <a:t>吋螢幕</a:t>
                      </a: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13m</a:t>
                      </a:r>
                      <a:r>
                        <a:rPr lang="zh-TW" sz="1000" kern="100" dirty="0">
                          <a:solidFill>
                            <a:schemeClr val="dk1"/>
                          </a:solidFill>
                          <a:effectLst/>
                          <a:latin typeface="微軟正黑體" pitchFamily="34" charset="-120"/>
                          <a:ea typeface="微軟正黑體" pitchFamily="34" charset="-120"/>
                          <a:cs typeface="+mn-cs"/>
                        </a:rPr>
                        <a:t>防水</a:t>
                      </a:r>
                      <a:r>
                        <a:rPr lang="en-US" sz="1000" kern="100" dirty="0">
                          <a:solidFill>
                            <a:schemeClr val="dk1"/>
                          </a:solidFill>
                          <a:effectLst/>
                          <a:latin typeface="微軟正黑體" pitchFamily="34" charset="-120"/>
                          <a:ea typeface="微軟正黑體" pitchFamily="34" charset="-120"/>
                          <a:cs typeface="+mn-cs"/>
                        </a:rPr>
                        <a:t>/2m</a:t>
                      </a:r>
                      <a:r>
                        <a:rPr lang="zh-TW" sz="1000" kern="100" dirty="0">
                          <a:solidFill>
                            <a:schemeClr val="dk1"/>
                          </a:solidFill>
                          <a:effectLst/>
                          <a:latin typeface="微軟正黑體" pitchFamily="34" charset="-120"/>
                          <a:ea typeface="微軟正黑體" pitchFamily="34" charset="-120"/>
                          <a:cs typeface="+mn-cs"/>
                        </a:rPr>
                        <a:t>防摔 </a:t>
                      </a: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4.6</a:t>
                      </a:r>
                      <a:r>
                        <a:rPr lang="zh-TW" sz="1000" kern="100" dirty="0">
                          <a:solidFill>
                            <a:schemeClr val="dk1"/>
                          </a:solidFill>
                          <a:effectLst/>
                          <a:latin typeface="微軟正黑體" pitchFamily="34" charset="-120"/>
                          <a:ea typeface="微軟正黑體" pitchFamily="34" charset="-120"/>
                          <a:cs typeface="+mn-cs"/>
                        </a:rPr>
                        <a:t>倍光學變焦</a:t>
                      </a: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28mm</a:t>
                      </a:r>
                      <a:r>
                        <a:rPr lang="zh-TW" sz="1000" kern="100" dirty="0">
                          <a:solidFill>
                            <a:schemeClr val="dk1"/>
                          </a:solidFill>
                          <a:effectLst/>
                          <a:latin typeface="微軟正黑體" pitchFamily="34" charset="-120"/>
                          <a:ea typeface="微軟正黑體" pitchFamily="34" charset="-120"/>
                          <a:cs typeface="+mn-cs"/>
                        </a:rPr>
                        <a:t>廣角徠卡防霧鏡頭</a:t>
                      </a:r>
                    </a:p>
                    <a:p>
                      <a:pPr marL="190500" lvl="0" indent="-190500" algn="l" defTabSz="914400" rtl="0" eaLnBrk="1" latinLnBrk="0" hangingPunct="1">
                        <a:lnSpc>
                          <a:spcPct val="100000"/>
                        </a:lnSpc>
                        <a:spcAft>
                          <a:spcPts val="0"/>
                        </a:spcAft>
                        <a:buFont typeface="Wingdings"/>
                        <a:buChar char=""/>
                      </a:pPr>
                      <a:r>
                        <a:rPr lang="en-US" sz="1000" kern="100" dirty="0">
                          <a:solidFill>
                            <a:schemeClr val="dk1"/>
                          </a:solidFill>
                          <a:effectLst/>
                          <a:latin typeface="微軟正黑體" pitchFamily="34" charset="-120"/>
                          <a:ea typeface="微軟正黑體" pitchFamily="34" charset="-120"/>
                          <a:cs typeface="+mn-cs"/>
                        </a:rPr>
                        <a:t>WIFI /NFC</a:t>
                      </a:r>
                      <a:r>
                        <a:rPr lang="zh-TW" sz="1000" kern="100" dirty="0">
                          <a:solidFill>
                            <a:schemeClr val="dk1"/>
                          </a:solidFill>
                          <a:effectLst/>
                          <a:latin typeface="微軟正黑體" pitchFamily="34" charset="-120"/>
                          <a:ea typeface="微軟正黑體" pitchFamily="34" charset="-120"/>
                          <a:cs typeface="+mn-cs"/>
                        </a:rPr>
                        <a:t>無線通訊</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可紀錄經緯度</a:t>
                      </a:r>
                      <a:r>
                        <a:rPr lang="en-US" sz="1000" kern="100" dirty="0">
                          <a:solidFill>
                            <a:schemeClr val="dk1"/>
                          </a:solidFill>
                          <a:effectLst/>
                          <a:latin typeface="微軟正黑體" pitchFamily="34" charset="-120"/>
                          <a:ea typeface="微軟正黑體" pitchFamily="34" charset="-120"/>
                          <a:cs typeface="+mn-cs"/>
                        </a:rPr>
                        <a:t>(GPS)</a:t>
                      </a:r>
                      <a:endParaRPr lang="zh-TW" sz="1000" kern="100" dirty="0">
                        <a:solidFill>
                          <a:schemeClr val="dk1"/>
                        </a:solidFill>
                        <a:effectLst/>
                        <a:latin typeface="微軟正黑體" pitchFamily="34" charset="-120"/>
                        <a:ea typeface="微軟正黑體"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nSpc>
                          <a:spcPct val="150000"/>
                        </a:lnSpc>
                        <a:spcAft>
                          <a:spcPts val="0"/>
                        </a:spcAft>
                      </a:pPr>
                      <a:endParaRPr lang="en-US" sz="700" kern="100" dirty="0">
                        <a:effectLst/>
                        <a:latin typeface="微軟正黑體" pitchFamily="34" charset="-120"/>
                        <a:ea typeface="微軟正黑體" pitchFamily="34" charset="-120"/>
                        <a:cs typeface="Times New Roman"/>
                      </a:endParaRPr>
                    </a:p>
                  </a:txBody>
                  <a:tcPr marL="32100" marR="321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19666">
                <a:tc>
                  <a:txBody>
                    <a:bodyPr/>
                    <a:lstStyle/>
                    <a:p>
                      <a:pPr marL="0" indent="0" algn="ctr" defTabSz="914400" rtl="0" eaLnBrk="1" latinLnBrk="0" hangingPunct="1">
                        <a:lnSpc>
                          <a:spcPct val="100000"/>
                        </a:lnSpc>
                        <a:spcAft>
                          <a:spcPts val="0"/>
                        </a:spcAft>
                      </a:pPr>
                      <a:r>
                        <a:rPr lang="zh-TW" sz="1000" b="1" kern="100" dirty="0">
                          <a:solidFill>
                            <a:schemeClr val="lt1"/>
                          </a:solidFill>
                          <a:effectLst/>
                          <a:latin typeface="微軟正黑體" pitchFamily="34" charset="-120"/>
                          <a:ea typeface="微軟正黑體" pitchFamily="34" charset="-120"/>
                          <a:cs typeface="+mn-cs"/>
                        </a:rPr>
                        <a:t>數位式多功能複合</a:t>
                      </a:r>
                      <a:r>
                        <a:rPr lang="zh-TW" sz="1000" b="1" kern="100" dirty="0" smtClean="0">
                          <a:solidFill>
                            <a:schemeClr val="lt1"/>
                          </a:solidFill>
                          <a:effectLst/>
                          <a:latin typeface="微軟正黑體" pitchFamily="34" charset="-120"/>
                          <a:ea typeface="微軟正黑體" pitchFamily="34" charset="-120"/>
                          <a:cs typeface="+mn-cs"/>
                        </a:rPr>
                        <a:t>機</a:t>
                      </a:r>
                      <a:r>
                        <a:rPr lang="en-US" altLang="zh-TW" sz="1000" b="1" kern="100" dirty="0" smtClean="0">
                          <a:solidFill>
                            <a:schemeClr val="lt1"/>
                          </a:solidFill>
                          <a:effectLst/>
                          <a:latin typeface="微軟正黑體" pitchFamily="34" charset="-120"/>
                          <a:ea typeface="微軟正黑體" pitchFamily="34" charset="-120"/>
                          <a:cs typeface="+mn-cs"/>
                        </a:rPr>
                        <a:t>1</a:t>
                      </a:r>
                      <a:r>
                        <a:rPr lang="zh-TW" altLang="en-US" sz="1000" b="1" kern="100" dirty="0" smtClean="0">
                          <a:solidFill>
                            <a:schemeClr val="lt1"/>
                          </a:solidFill>
                          <a:effectLst/>
                          <a:latin typeface="微軟正黑體" pitchFamily="34" charset="-120"/>
                          <a:ea typeface="微軟正黑體" pitchFamily="34" charset="-120"/>
                          <a:cs typeface="+mn-cs"/>
                        </a:rPr>
                        <a:t>台（租賃）</a:t>
                      </a:r>
                      <a:endParaRPr lang="zh-TW" sz="1000" b="1" kern="100" dirty="0">
                        <a:solidFill>
                          <a:schemeClr val="lt1"/>
                        </a:solidFill>
                        <a:effectLst/>
                        <a:latin typeface="微軟正黑體" pitchFamily="34" charset="-120"/>
                        <a:ea typeface="微軟正黑體"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127000" indent="-127000" algn="ctr" defTabSz="914400" rtl="0" eaLnBrk="1" latinLnBrk="0" hangingPunct="1">
                        <a:lnSpc>
                          <a:spcPct val="150000"/>
                        </a:lnSpc>
                        <a:spcAft>
                          <a:spcPts val="0"/>
                        </a:spcAft>
                      </a:pPr>
                      <a:r>
                        <a:rPr lang="en-US"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rPr>
                        <a:t>Canon /</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p>
                      <a:pPr marL="127000" indent="-127000" algn="ctr" defTabSz="914400" rtl="0" eaLnBrk="1" latinLnBrk="0" hangingPunct="1">
                        <a:lnSpc>
                          <a:spcPct val="150000"/>
                        </a:lnSpc>
                        <a:spcAft>
                          <a:spcPts val="0"/>
                        </a:spcAft>
                      </a:pPr>
                      <a:r>
                        <a:rPr lang="en-US" sz="1200" kern="100" dirty="0" smtClean="0">
                          <a:solidFill>
                            <a:srgbClr val="000000"/>
                          </a:solidFill>
                          <a:effectLst/>
                          <a:latin typeface="Calibri" panose="020F0502020204030204" pitchFamily="34" charset="0"/>
                          <a:ea typeface="標楷體" panose="03000509000000000000" pitchFamily="65" charset="-120"/>
                          <a:cs typeface="Calibri" panose="020F0502020204030204" pitchFamily="34" charset="0"/>
                        </a:rPr>
                        <a:t>IRA-6265</a:t>
                      </a:r>
                      <a:endParaRPr lang="zh-TW" sz="1200" kern="100" dirty="0">
                        <a:solidFill>
                          <a:srgbClr val="000000"/>
                        </a:solidFill>
                        <a:effectLst/>
                        <a:latin typeface="Calibri" panose="020F0502020204030204" pitchFamily="34" charset="0"/>
                        <a:ea typeface="標楷體" panose="03000509000000000000" pitchFamily="65" charset="-120"/>
                        <a:cs typeface="Calibri" panose="020F0502020204030204" pitchFamily="34" charset="0"/>
                      </a:endParaRPr>
                    </a:p>
                    <a:p>
                      <a:pPr marL="127000" indent="127000" algn="ctr">
                        <a:lnSpc>
                          <a:spcPct val="150000"/>
                        </a:lnSpc>
                        <a:spcAft>
                          <a:spcPts val="0"/>
                        </a:spcAft>
                      </a:pPr>
                      <a:r>
                        <a:rPr lang="en-US" sz="1200" kern="100" dirty="0">
                          <a:solidFill>
                            <a:srgbClr val="000000"/>
                          </a:solidFill>
                          <a:effectLst/>
                          <a:latin typeface="標楷體" panose="03000509000000000000" pitchFamily="65" charset="-120"/>
                          <a:ea typeface="標楷體" panose="03000509000000000000" pitchFamily="65" charset="-120"/>
                          <a:cs typeface="Times New Roman" panose="02020603050405020304" pitchFamily="18" charset="0"/>
                        </a:rPr>
                        <a:t> </a:t>
                      </a:r>
                      <a:endParaRPr lang="zh-TW" sz="1200" kern="100" dirty="0">
                        <a:solidFill>
                          <a:srgbClr val="000000"/>
                        </a:solidFill>
                        <a:effectLst/>
                        <a:latin typeface="Calibri" panose="020F0502020204030204" pitchFamily="34"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複印</a:t>
                      </a:r>
                      <a:r>
                        <a:rPr lang="en-US" sz="1000" kern="100" dirty="0">
                          <a:solidFill>
                            <a:schemeClr val="dk1"/>
                          </a:solidFill>
                          <a:effectLst/>
                          <a:latin typeface="微軟正黑體" pitchFamily="34" charset="-120"/>
                          <a:ea typeface="微軟正黑體" pitchFamily="34" charset="-120"/>
                          <a:cs typeface="+mn-cs"/>
                        </a:rPr>
                        <a:t>/</a:t>
                      </a:r>
                      <a:r>
                        <a:rPr lang="zh-TW" sz="1000" kern="100" dirty="0">
                          <a:solidFill>
                            <a:schemeClr val="dk1"/>
                          </a:solidFill>
                          <a:effectLst/>
                          <a:latin typeface="微軟正黑體" pitchFamily="34" charset="-120"/>
                          <a:ea typeface="微軟正黑體" pitchFamily="34" charset="-120"/>
                          <a:cs typeface="+mn-cs"/>
                        </a:rPr>
                        <a:t>列印速度：黑白</a:t>
                      </a:r>
                      <a:r>
                        <a:rPr lang="en-US" sz="1000" kern="100" dirty="0">
                          <a:solidFill>
                            <a:schemeClr val="dk1"/>
                          </a:solidFill>
                          <a:effectLst/>
                          <a:latin typeface="微軟正黑體" pitchFamily="34" charset="-120"/>
                          <a:ea typeface="微軟正黑體" pitchFamily="34" charset="-120"/>
                          <a:cs typeface="+mn-cs"/>
                        </a:rPr>
                        <a:t>60</a:t>
                      </a:r>
                      <a:r>
                        <a:rPr lang="zh-TW" sz="1000" kern="100" dirty="0">
                          <a:solidFill>
                            <a:schemeClr val="dk1"/>
                          </a:solidFill>
                          <a:effectLst/>
                          <a:latin typeface="微軟正黑體" pitchFamily="34" charset="-120"/>
                          <a:ea typeface="微軟正黑體" pitchFamily="34" charset="-120"/>
                          <a:cs typeface="+mn-cs"/>
                        </a:rPr>
                        <a:t>頁</a:t>
                      </a:r>
                      <a:r>
                        <a:rPr lang="en-US" sz="1000" kern="100" dirty="0">
                          <a:solidFill>
                            <a:schemeClr val="dk1"/>
                          </a:solidFill>
                          <a:effectLst/>
                          <a:latin typeface="微軟正黑體" pitchFamily="34" charset="-120"/>
                          <a:ea typeface="微軟正黑體" pitchFamily="34" charset="-120"/>
                          <a:cs typeface="+mn-cs"/>
                        </a:rPr>
                        <a:t>/</a:t>
                      </a:r>
                      <a:r>
                        <a:rPr lang="zh-TW" sz="1000" kern="100" dirty="0">
                          <a:solidFill>
                            <a:schemeClr val="dk1"/>
                          </a:solidFill>
                          <a:effectLst/>
                          <a:latin typeface="微軟正黑體" pitchFamily="34" charset="-120"/>
                          <a:ea typeface="微軟正黑體" pitchFamily="34" charset="-120"/>
                          <a:cs typeface="+mn-cs"/>
                        </a:rPr>
                        <a:t>分</a:t>
                      </a:r>
                      <a:r>
                        <a:rPr lang="en-US" sz="1000" kern="100" dirty="0">
                          <a:solidFill>
                            <a:schemeClr val="dk1"/>
                          </a:solidFill>
                          <a:effectLst/>
                          <a:latin typeface="微軟正黑體" pitchFamily="34" charset="-120"/>
                          <a:ea typeface="微軟正黑體" pitchFamily="34" charset="-120"/>
                          <a:cs typeface="+mn-cs"/>
                        </a:rPr>
                        <a:t>/A4 LEF</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掃描速度：黑白</a:t>
                      </a:r>
                      <a:r>
                        <a:rPr lang="en-US" sz="1000" kern="100" dirty="0">
                          <a:solidFill>
                            <a:schemeClr val="dk1"/>
                          </a:solidFill>
                          <a:effectLst/>
                          <a:latin typeface="微軟正黑體" pitchFamily="34" charset="-120"/>
                          <a:ea typeface="微軟正黑體" pitchFamily="34" charset="-120"/>
                          <a:cs typeface="+mn-cs"/>
                        </a:rPr>
                        <a:t>200</a:t>
                      </a:r>
                      <a:r>
                        <a:rPr lang="zh-TW" sz="1000" kern="100" dirty="0">
                          <a:solidFill>
                            <a:schemeClr val="dk1"/>
                          </a:solidFill>
                          <a:effectLst/>
                          <a:latin typeface="微軟正黑體" pitchFamily="34" charset="-120"/>
                          <a:ea typeface="微軟正黑體" pitchFamily="34" charset="-120"/>
                          <a:cs typeface="+mn-cs"/>
                        </a:rPr>
                        <a:t>頁</a:t>
                      </a:r>
                      <a:r>
                        <a:rPr lang="en-US" sz="1000" kern="100" dirty="0">
                          <a:solidFill>
                            <a:schemeClr val="dk1"/>
                          </a:solidFill>
                          <a:effectLst/>
                          <a:latin typeface="微軟正黑體" pitchFamily="34" charset="-120"/>
                          <a:ea typeface="微軟正黑體" pitchFamily="34" charset="-120"/>
                          <a:cs typeface="+mn-cs"/>
                        </a:rPr>
                        <a:t>/</a:t>
                      </a:r>
                      <a:r>
                        <a:rPr lang="zh-TW" sz="1000" kern="100" dirty="0">
                          <a:solidFill>
                            <a:schemeClr val="dk1"/>
                          </a:solidFill>
                          <a:effectLst/>
                          <a:latin typeface="微軟正黑體" pitchFamily="34" charset="-120"/>
                          <a:ea typeface="微軟正黑體" pitchFamily="34" charset="-120"/>
                          <a:cs typeface="+mn-cs"/>
                        </a:rPr>
                        <a:t>分，彩色</a:t>
                      </a:r>
                      <a:r>
                        <a:rPr lang="en-US" sz="1000" kern="100" dirty="0">
                          <a:solidFill>
                            <a:schemeClr val="dk1"/>
                          </a:solidFill>
                          <a:effectLst/>
                          <a:latin typeface="微軟正黑體" pitchFamily="34" charset="-120"/>
                          <a:ea typeface="微軟正黑體" pitchFamily="34" charset="-120"/>
                          <a:cs typeface="+mn-cs"/>
                        </a:rPr>
                        <a:t>100</a:t>
                      </a:r>
                      <a:r>
                        <a:rPr lang="zh-TW" sz="1000" kern="100" dirty="0">
                          <a:solidFill>
                            <a:schemeClr val="dk1"/>
                          </a:solidFill>
                          <a:effectLst/>
                          <a:latin typeface="微軟正黑體" pitchFamily="34" charset="-120"/>
                          <a:ea typeface="微軟正黑體" pitchFamily="34" charset="-120"/>
                          <a:cs typeface="+mn-cs"/>
                        </a:rPr>
                        <a:t>頁</a:t>
                      </a:r>
                      <a:r>
                        <a:rPr lang="en-US" sz="1000" kern="100" dirty="0">
                          <a:solidFill>
                            <a:schemeClr val="dk1"/>
                          </a:solidFill>
                          <a:effectLst/>
                          <a:latin typeface="微軟正黑體" pitchFamily="34" charset="-120"/>
                          <a:ea typeface="微軟正黑體" pitchFamily="34" charset="-120"/>
                          <a:cs typeface="+mn-cs"/>
                        </a:rPr>
                        <a:t>/</a:t>
                      </a:r>
                      <a:r>
                        <a:rPr lang="zh-TW" sz="1000" kern="100" dirty="0">
                          <a:solidFill>
                            <a:schemeClr val="dk1"/>
                          </a:solidFill>
                          <a:effectLst/>
                          <a:latin typeface="微軟正黑體" pitchFamily="34" charset="-120"/>
                          <a:ea typeface="微軟正黑體" pitchFamily="34" charset="-120"/>
                          <a:cs typeface="+mn-cs"/>
                        </a:rPr>
                        <a:t>分</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傳真輸出速率：</a:t>
                      </a:r>
                      <a:r>
                        <a:rPr lang="en-US" sz="1000" kern="100" dirty="0">
                          <a:solidFill>
                            <a:schemeClr val="dk1"/>
                          </a:solidFill>
                          <a:effectLst/>
                          <a:latin typeface="微軟正黑體" pitchFamily="34" charset="-120"/>
                          <a:ea typeface="微軟正黑體" pitchFamily="34" charset="-120"/>
                          <a:cs typeface="+mn-cs"/>
                        </a:rPr>
                        <a:t>G3</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熱機時間：</a:t>
                      </a:r>
                      <a:r>
                        <a:rPr lang="en-US" sz="1000" kern="100" dirty="0">
                          <a:solidFill>
                            <a:schemeClr val="dk1"/>
                          </a:solidFill>
                          <a:effectLst/>
                          <a:latin typeface="微軟正黑體" pitchFamily="34" charset="-120"/>
                          <a:ea typeface="微軟正黑體" pitchFamily="34" charset="-120"/>
                          <a:cs typeface="+mn-cs"/>
                        </a:rPr>
                        <a:t>30</a:t>
                      </a:r>
                      <a:r>
                        <a:rPr lang="zh-TW" sz="1000" kern="100" dirty="0">
                          <a:solidFill>
                            <a:schemeClr val="dk1"/>
                          </a:solidFill>
                          <a:effectLst/>
                          <a:latin typeface="微軟正黑體" pitchFamily="34" charset="-120"/>
                          <a:ea typeface="微軟正黑體" pitchFamily="34" charset="-120"/>
                          <a:cs typeface="+mn-cs"/>
                        </a:rPr>
                        <a:t>秒以內</a:t>
                      </a: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列印驅動程式：</a:t>
                      </a:r>
                      <a:r>
                        <a:rPr lang="en-US" sz="1000" kern="100" dirty="0">
                          <a:solidFill>
                            <a:schemeClr val="dk1"/>
                          </a:solidFill>
                          <a:effectLst/>
                          <a:latin typeface="微軟正黑體" pitchFamily="34" charset="-120"/>
                          <a:ea typeface="微軟正黑體" pitchFamily="34" charset="-120"/>
                          <a:cs typeface="+mn-cs"/>
                        </a:rPr>
                        <a:t>PCL5</a:t>
                      </a:r>
                      <a:r>
                        <a:rPr lang="zh-TW" sz="1000" kern="100" dirty="0">
                          <a:solidFill>
                            <a:schemeClr val="dk1"/>
                          </a:solidFill>
                          <a:effectLst/>
                          <a:latin typeface="微軟正黑體" pitchFamily="34" charset="-120"/>
                          <a:ea typeface="微軟正黑體" pitchFamily="34" charset="-120"/>
                          <a:cs typeface="+mn-cs"/>
                        </a:rPr>
                        <a:t>、</a:t>
                      </a:r>
                      <a:r>
                        <a:rPr lang="en-US" sz="1000" kern="100" dirty="0">
                          <a:solidFill>
                            <a:schemeClr val="dk1"/>
                          </a:solidFill>
                          <a:effectLst/>
                          <a:latin typeface="微軟正黑體" pitchFamily="34" charset="-120"/>
                          <a:ea typeface="微軟正黑體" pitchFamily="34" charset="-120"/>
                          <a:cs typeface="+mn-cs"/>
                        </a:rPr>
                        <a:t>PCL6</a:t>
                      </a:r>
                      <a:endParaRPr lang="zh-TW" sz="1000" kern="100" dirty="0">
                        <a:solidFill>
                          <a:schemeClr val="dk1"/>
                        </a:solidFill>
                        <a:effectLst/>
                        <a:latin typeface="微軟正黑體" pitchFamily="34" charset="-120"/>
                        <a:ea typeface="微軟正黑體" pitchFamily="34" charset="-120"/>
                        <a:cs typeface="+mn-cs"/>
                      </a:endParaRPr>
                    </a:p>
                    <a:p>
                      <a:pPr marL="190500" lvl="0" indent="-190500" algn="l" defTabSz="914400" rtl="0" eaLnBrk="1" latinLnBrk="0" hangingPunct="1">
                        <a:lnSpc>
                          <a:spcPct val="100000"/>
                        </a:lnSpc>
                        <a:spcAft>
                          <a:spcPts val="0"/>
                        </a:spcAft>
                        <a:buFont typeface="Wingdings"/>
                        <a:buChar char=""/>
                      </a:pPr>
                      <a:r>
                        <a:rPr lang="zh-TW" sz="1000" kern="100" dirty="0">
                          <a:solidFill>
                            <a:schemeClr val="dk1"/>
                          </a:solidFill>
                          <a:effectLst/>
                          <a:latin typeface="微軟正黑體" pitchFamily="34" charset="-120"/>
                          <a:ea typeface="微軟正黑體" pitchFamily="34" charset="-120"/>
                          <a:cs typeface="+mn-cs"/>
                        </a:rPr>
                        <a:t>通訊協定：乙太網路</a:t>
                      </a:r>
                      <a:r>
                        <a:rPr lang="en-US" sz="1000" kern="100" dirty="0">
                          <a:solidFill>
                            <a:schemeClr val="dk1"/>
                          </a:solidFill>
                          <a:effectLst/>
                          <a:latin typeface="微軟正黑體" pitchFamily="34" charset="-120"/>
                          <a:ea typeface="微軟正黑體" pitchFamily="34" charset="-120"/>
                          <a:cs typeface="+mn-cs"/>
                        </a:rPr>
                        <a:t>TCP/IP</a:t>
                      </a:r>
                      <a:endParaRPr lang="zh-TW" sz="1000" kern="100" dirty="0">
                        <a:solidFill>
                          <a:schemeClr val="dk1"/>
                        </a:solidFill>
                        <a:effectLst/>
                        <a:latin typeface="微軟正黑體" pitchFamily="34" charset="-120"/>
                        <a:ea typeface="微軟正黑體"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0" indent="-190500">
                        <a:lnSpc>
                          <a:spcPct val="150000"/>
                        </a:lnSpc>
                        <a:spcAft>
                          <a:spcPts val="0"/>
                        </a:spcAft>
                      </a:pPr>
                      <a:endParaRPr lang="en-US" sz="700" kern="100" dirty="0">
                        <a:effectLst/>
                        <a:latin typeface="微軟正黑體" pitchFamily="34" charset="-120"/>
                        <a:ea typeface="微軟正黑體" pitchFamily="34" charset="-120"/>
                        <a:cs typeface="Times New Roman"/>
                      </a:endParaRPr>
                    </a:p>
                  </a:txBody>
                  <a:tcPr marL="32100" marR="321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標題 4"/>
          <p:cNvSpPr>
            <a:spLocks noGrp="1"/>
          </p:cNvSpPr>
          <p:nvPr>
            <p:ph type="title"/>
          </p:nvPr>
        </p:nvSpPr>
        <p:spPr>
          <a:xfrm>
            <a:off x="457200" y="260648"/>
            <a:ext cx="5194920" cy="720080"/>
          </a:xfrm>
        </p:spPr>
        <p:txBody>
          <a:bodyPr>
            <a:normAutofit fontScale="90000"/>
          </a:bodyPr>
          <a:lstStyle/>
          <a:p>
            <a:r>
              <a:rPr lang="zh-TW" altLang="en-US" sz="4000" b="0" dirty="0">
                <a:effectLst/>
              </a:rPr>
              <a:t>水情中心規劃與硬體、防災裝備購置</a:t>
            </a:r>
            <a:endParaRPr lang="zh-TW" altLang="en-US" sz="4000" b="0" dirty="0"/>
          </a:p>
        </p:txBody>
      </p:sp>
      <p:sp>
        <p:nvSpPr>
          <p:cNvPr id="4" name="投影片編號版面配置區 3"/>
          <p:cNvSpPr>
            <a:spLocks noGrp="1"/>
          </p:cNvSpPr>
          <p:nvPr>
            <p:ph type="sldNum" sz="quarter" idx="4294967295"/>
          </p:nvPr>
        </p:nvSpPr>
        <p:spPr>
          <a:xfrm>
            <a:off x="251520" y="6448251"/>
            <a:ext cx="2133600" cy="365125"/>
          </a:xfrm>
          <a:prstGeom prst="rect">
            <a:avLst/>
          </a:prstGeom>
        </p:spPr>
        <p:txBody>
          <a:bodyPr/>
          <a:lstStyle/>
          <a:p>
            <a:fld id="{67F4CA63-E9B3-44E0-AD98-A64D95C117F8}" type="slidenum">
              <a:rPr lang="zh-TW" altLang="en-US" smtClean="0"/>
              <a:pPr/>
              <a:t>13</a:t>
            </a:fld>
            <a:endParaRPr lang="zh-TW" altLang="en-US" dirty="0"/>
          </a:p>
        </p:txBody>
      </p:sp>
      <p:sp>
        <p:nvSpPr>
          <p:cNvPr id="7" name="矩形 6"/>
          <p:cNvSpPr/>
          <p:nvPr/>
        </p:nvSpPr>
        <p:spPr>
          <a:xfrm>
            <a:off x="7308011" y="0"/>
            <a:ext cx="1800493" cy="369332"/>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zh-TW" dirty="0">
                <a:solidFill>
                  <a:schemeClr val="tx1"/>
                </a:solidFill>
                <a:latin typeface="華康中黑體" pitchFamily="49" charset="-120"/>
                <a:ea typeface="華康中黑體" pitchFamily="49" charset="-120"/>
                <a:cs typeface="華康中黑體" pitchFamily="49" charset="-120"/>
              </a:rPr>
              <a:t>工作構想與對策</a:t>
            </a:r>
            <a:endParaRPr lang="zh-TW" altLang="en-US" dirty="0">
              <a:solidFill>
                <a:schemeClr val="tx1"/>
              </a:solidFill>
              <a:latin typeface="華康中黑體" pitchFamily="49" charset="-120"/>
              <a:ea typeface="華康中黑體" pitchFamily="49" charset="-120"/>
              <a:cs typeface="華康中黑體" pitchFamily="49" charset="-120"/>
            </a:endParaRPr>
          </a:p>
        </p:txBody>
      </p:sp>
      <p:pic>
        <p:nvPicPr>
          <p:cNvPr id="22" name="圖片 21"/>
          <p:cNvPicPr/>
          <p:nvPr/>
        </p:nvPicPr>
        <p:blipFill rotWithShape="1">
          <a:blip r:embed="rId2">
            <a:extLst>
              <a:ext uri="{BEBA8EAE-BF5A-486C-A8C5-ECC9F3942E4B}">
                <a14:imgProps xmlns:a14="http://schemas.microsoft.com/office/drawing/2010/main">
                  <a14:imgLayer r:embed="rId3">
                    <a14:imgEffect>
                      <a14:backgroundRemoval t="13261" b="84130" l="15629" r="57871"/>
                    </a14:imgEffect>
                  </a14:imgLayer>
                </a14:imgProps>
              </a:ext>
            </a:extLst>
          </a:blip>
          <a:srcRect l="14850" t="13146" r="39503" b="12303"/>
          <a:stretch/>
        </p:blipFill>
        <p:spPr bwMode="auto">
          <a:xfrm>
            <a:off x="3156862" y="2695401"/>
            <a:ext cx="1327785" cy="1129665"/>
          </a:xfrm>
          <a:prstGeom prst="rect">
            <a:avLst/>
          </a:prstGeom>
          <a:ln>
            <a:noFill/>
          </a:ln>
          <a:extLst>
            <a:ext uri="{53640926-AAD7-44D8-BBD7-CCE9431645EC}">
              <a14:shadowObscured xmlns:a14="http://schemas.microsoft.com/office/drawing/2010/main"/>
            </a:ext>
          </a:extLst>
        </p:spPr>
      </p:pic>
      <p:pic>
        <p:nvPicPr>
          <p:cNvPr id="23" name="圖片 22"/>
          <p:cNvPicPr/>
          <p:nvPr/>
        </p:nvPicPr>
        <p:blipFill>
          <a:blip r:embed="rId4">
            <a:extLst>
              <a:ext uri="{BEBA8EAE-BF5A-486C-A8C5-ECC9F3942E4B}">
                <a14:imgProps xmlns:a14="http://schemas.microsoft.com/office/drawing/2010/main">
                  <a14:imgLayer r:embed="rId5">
                    <a14:imgEffect>
                      <a14:backgroundRemoval t="9699" b="100000" l="0" r="97750"/>
                    </a14:imgEffect>
                  </a14:imgLayer>
                </a14:imgProps>
              </a:ext>
            </a:extLst>
          </a:blip>
          <a:stretch>
            <a:fillRect/>
          </a:stretch>
        </p:blipFill>
        <p:spPr>
          <a:xfrm>
            <a:off x="3178810" y="5699968"/>
            <a:ext cx="1393190" cy="1041400"/>
          </a:xfrm>
          <a:prstGeom prst="rect">
            <a:avLst/>
          </a:prstGeom>
        </p:spPr>
      </p:pic>
      <p:pic>
        <p:nvPicPr>
          <p:cNvPr id="24" name="圖片 23"/>
          <p:cNvPicPr/>
          <p:nvPr/>
        </p:nvPicPr>
        <p:blipFill>
          <a:blip r:embed="rId6">
            <a:extLst>
              <a:ext uri="{BEBA8EAE-BF5A-486C-A8C5-ECC9F3942E4B}">
                <a14:imgProps xmlns:a14="http://schemas.microsoft.com/office/drawing/2010/main">
                  <a14:imgLayer r:embed="rId7">
                    <a14:imgEffect>
                      <a14:backgroundRemoval t="3200" b="96800" l="10000" r="92857"/>
                    </a14:imgEffect>
                  </a14:imgLayer>
                </a14:imgProps>
              </a:ext>
            </a:extLst>
          </a:blip>
          <a:stretch>
            <a:fillRect/>
          </a:stretch>
        </p:blipFill>
        <p:spPr>
          <a:xfrm>
            <a:off x="3137197" y="4088287"/>
            <a:ext cx="1393190" cy="1243965"/>
          </a:xfrm>
          <a:prstGeom prst="rect">
            <a:avLst/>
          </a:prstGeom>
        </p:spPr>
      </p:pic>
      <p:pic>
        <p:nvPicPr>
          <p:cNvPr id="25" name="圖片 24"/>
          <p:cNvPicPr/>
          <p:nvPr/>
        </p:nvPicPr>
        <p:blipFill rotWithShape="1">
          <a:blip r:embed="rId8">
            <a:extLst>
              <a:ext uri="{BEBA8EAE-BF5A-486C-A8C5-ECC9F3942E4B}">
                <a14:imgProps xmlns:a14="http://schemas.microsoft.com/office/drawing/2010/main">
                  <a14:imgLayer r:embed="rId9">
                    <a14:imgEffect>
                      <a14:backgroundRemoval t="24167" b="96389" l="0" r="98056"/>
                    </a14:imgEffect>
                  </a14:imgLayer>
                </a14:imgProps>
              </a:ext>
            </a:extLst>
          </a:blip>
          <a:srcRect t="24149" b="7733"/>
          <a:stretch/>
        </p:blipFill>
        <p:spPr bwMode="auto">
          <a:xfrm>
            <a:off x="7700340" y="2221056"/>
            <a:ext cx="1392555" cy="948690"/>
          </a:xfrm>
          <a:prstGeom prst="rect">
            <a:avLst/>
          </a:prstGeom>
          <a:ln>
            <a:noFill/>
          </a:ln>
          <a:extLst>
            <a:ext uri="{53640926-AAD7-44D8-BBD7-CCE9431645EC}">
              <a14:shadowObscured xmlns:a14="http://schemas.microsoft.com/office/drawing/2010/main"/>
            </a:ext>
          </a:extLst>
        </p:spPr>
      </p:pic>
      <p:pic>
        <p:nvPicPr>
          <p:cNvPr id="26" name="圖片 25"/>
          <p:cNvPicPr/>
          <p:nvPr/>
        </p:nvPicPr>
        <p:blipFill rotWithShape="1">
          <a:blip r:embed="rId10">
            <a:extLst>
              <a:ext uri="{BEBA8EAE-BF5A-486C-A8C5-ECC9F3942E4B}">
                <a14:imgProps xmlns:a14="http://schemas.microsoft.com/office/drawing/2010/main">
                  <a14:imgLayer r:embed="rId11">
                    <a14:imgEffect>
                      <a14:backgroundRemoval t="0" b="53056" l="0" r="99722">
                        <a14:foregroundMark x1="21667" y1="18056" x2="21667" y2="18056"/>
                        <a14:foregroundMark x1="41389" y1="11667" x2="41389" y2="11667"/>
                        <a14:foregroundMark x1="46389" y1="12500" x2="46389" y2="12500"/>
                        <a14:foregroundMark x1="22500" y1="32222" x2="22500" y2="32222"/>
                        <a14:foregroundMark x1="14722" y1="30833" x2="14722" y2="30833"/>
                        <a14:foregroundMark x1="14722" y1="25833" x2="14722" y2="25833"/>
                      </a14:backgroundRemoval>
                    </a14:imgEffect>
                  </a14:imgLayer>
                </a14:imgProps>
              </a:ext>
            </a:extLst>
          </a:blip>
          <a:srcRect b="49846"/>
          <a:stretch/>
        </p:blipFill>
        <p:spPr bwMode="auto">
          <a:xfrm>
            <a:off x="7751445" y="4361019"/>
            <a:ext cx="1393190" cy="698500"/>
          </a:xfrm>
          <a:prstGeom prst="rect">
            <a:avLst/>
          </a:prstGeom>
          <a:ln>
            <a:noFill/>
          </a:ln>
          <a:extLst>
            <a:ext uri="{53640926-AAD7-44D8-BBD7-CCE9431645EC}">
              <a14:shadowObscured xmlns:a14="http://schemas.microsoft.com/office/drawing/2010/main"/>
            </a:ext>
          </a:extLst>
        </p:spPr>
      </p:pic>
      <p:sp>
        <p:nvSpPr>
          <p:cNvPr id="8" name="爆炸 1 7"/>
          <p:cNvSpPr/>
          <p:nvPr/>
        </p:nvSpPr>
        <p:spPr>
          <a:xfrm>
            <a:off x="5292080" y="244889"/>
            <a:ext cx="2824434" cy="1440160"/>
          </a:xfrm>
          <a:prstGeom prst="irregularSeal1">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ysClr val="windowText" lastClr="000000"/>
                </a:solidFill>
              </a:rPr>
              <a:t>規劃採購之設備均優於規範</a:t>
            </a:r>
            <a:endParaRPr lang="zh-TW" altLang="en-US" dirty="0">
              <a:solidFill>
                <a:sysClr val="windowText" lastClr="000000"/>
              </a:solidFill>
            </a:endParaRPr>
          </a:p>
        </p:txBody>
      </p:sp>
      <p:pic>
        <p:nvPicPr>
          <p:cNvPr id="28" name="圖片 27"/>
          <p:cNvPicPr/>
          <p:nvPr/>
        </p:nvPicPr>
        <p:blipFill>
          <a:blip r:embed="rId12">
            <a:extLst>
              <a:ext uri="{BEBA8EAE-BF5A-486C-A8C5-ECC9F3942E4B}">
                <a14:imgProps xmlns:a14="http://schemas.microsoft.com/office/drawing/2010/main">
                  <a14:imgLayer r:embed="rId13">
                    <a14:imgEffect>
                      <a14:backgroundRemoval t="0" b="100000" l="0" r="100000">
                        <a14:foregroundMark x1="73833" y1="9854" x2="73833" y2="9854"/>
                        <a14:foregroundMark x1="81500" y1="12774" x2="81500" y2="12774"/>
                        <a14:foregroundMark x1="10333" y1="65511" x2="10333" y2="65511"/>
                        <a14:foregroundMark x1="27000" y1="90876" x2="27000" y2="90876"/>
                      </a14:backgroundRemoval>
                    </a14:imgEffect>
                  </a14:imgLayer>
                </a14:imgProps>
              </a:ext>
            </a:extLst>
          </a:blip>
          <a:stretch>
            <a:fillRect/>
          </a:stretch>
        </p:blipFill>
        <p:spPr>
          <a:xfrm>
            <a:off x="7678234" y="5468828"/>
            <a:ext cx="1393190" cy="1272540"/>
          </a:xfrm>
          <a:prstGeom prst="rect">
            <a:avLst/>
          </a:prstGeom>
        </p:spPr>
      </p:pic>
    </p:spTree>
    <p:extLst>
      <p:ext uri="{BB962C8B-B14F-4D97-AF65-F5344CB8AC3E}">
        <p14:creationId xmlns:p14="http://schemas.microsoft.com/office/powerpoint/2010/main" val="3646546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107505" y="2514946"/>
            <a:ext cx="4331560" cy="2667649"/>
          </a:xfrm>
          <a:prstGeom prst="rect">
            <a:avLst/>
          </a:prstGeom>
        </p:spPr>
      </p:pic>
      <p:sp>
        <p:nvSpPr>
          <p:cNvPr id="5" name="標題 4"/>
          <p:cNvSpPr>
            <a:spLocks noGrp="1"/>
          </p:cNvSpPr>
          <p:nvPr>
            <p:ph type="title"/>
          </p:nvPr>
        </p:nvSpPr>
        <p:spPr/>
        <p:txBody>
          <a:bodyPr>
            <a:normAutofit fontScale="90000"/>
          </a:bodyPr>
          <a:lstStyle/>
          <a:p>
            <a:r>
              <a:rPr lang="zh-TW" altLang="en-US" sz="4000" b="0" dirty="0">
                <a:effectLst/>
              </a:rPr>
              <a:t>水情中心規劃與硬體、防災裝備購置</a:t>
            </a:r>
            <a:endParaRPr lang="zh-TW" altLang="en-US" sz="4000" b="0" dirty="0"/>
          </a:p>
        </p:txBody>
      </p:sp>
      <p:sp>
        <p:nvSpPr>
          <p:cNvPr id="7" name="矩形 6"/>
          <p:cNvSpPr/>
          <p:nvPr/>
        </p:nvSpPr>
        <p:spPr>
          <a:xfrm>
            <a:off x="7308011" y="0"/>
            <a:ext cx="1800493" cy="369332"/>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zh-TW" dirty="0">
                <a:solidFill>
                  <a:schemeClr val="tx1"/>
                </a:solidFill>
                <a:latin typeface="華康中黑體" pitchFamily="49" charset="-120"/>
                <a:ea typeface="華康中黑體" pitchFamily="49" charset="-120"/>
                <a:cs typeface="華康中黑體" pitchFamily="49" charset="-120"/>
              </a:rPr>
              <a:t>工作構想與對策</a:t>
            </a:r>
            <a:endParaRPr lang="zh-TW" altLang="en-US" dirty="0">
              <a:solidFill>
                <a:schemeClr val="tx1"/>
              </a:solidFill>
              <a:latin typeface="華康中黑體" pitchFamily="49" charset="-120"/>
              <a:ea typeface="華康中黑體" pitchFamily="49" charset="-120"/>
              <a:cs typeface="華康中黑體" pitchFamily="49" charset="-120"/>
            </a:endParaRPr>
          </a:p>
        </p:txBody>
      </p:sp>
      <p:sp>
        <p:nvSpPr>
          <p:cNvPr id="3" name="矩形 2"/>
          <p:cNvSpPr/>
          <p:nvPr/>
        </p:nvSpPr>
        <p:spPr>
          <a:xfrm>
            <a:off x="77041" y="1094677"/>
            <a:ext cx="439248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rPr>
              <a:t>水</a:t>
            </a:r>
            <a:r>
              <a:rPr lang="zh-TW"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rPr>
              <a:t>情、防災系統雲端空間租借</a:t>
            </a:r>
            <a:endParaRPr lang="en-US" altLang="zh-TW"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0476" b="25187"/>
          <a:stretch/>
        </p:blipFill>
        <p:spPr bwMode="auto">
          <a:xfrm>
            <a:off x="3387779" y="5304880"/>
            <a:ext cx="984102" cy="894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91956" y="4437112"/>
            <a:ext cx="343638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7693" y="1660157"/>
            <a:ext cx="4549848" cy="830997"/>
          </a:xfrm>
          <a:prstGeom prst="rect">
            <a:avLst/>
          </a:prstGeom>
          <a:noFill/>
        </p:spPr>
        <p:txBody>
          <a:bodyPr wrap="square" rtlCol="0">
            <a:spAutoFit/>
          </a:bodyPr>
          <a:lstStyle/>
          <a:p>
            <a:pPr marL="285750" indent="-285750">
              <a:buBlip>
                <a:blip r:embed="rId4"/>
              </a:buBlip>
            </a:pPr>
            <a:r>
              <a:rPr lang="zh-TW" altLang="en-US" sz="1600" dirty="0" smtClean="0">
                <a:latin typeface="華康中黑體" pitchFamily="49" charset="-120"/>
                <a:ea typeface="華康中黑體" pitchFamily="49" charset="-120"/>
                <a:cs typeface="華康中黑體" pitchFamily="49" charset="-120"/>
              </a:rPr>
              <a:t>考量本計畫未來存取之需求，本計畫初步以租用兩部</a:t>
            </a:r>
            <a:r>
              <a:rPr lang="zh-TW" altLang="en-US" sz="1600" dirty="0" smtClean="0">
                <a:solidFill>
                  <a:srgbClr val="FF0000"/>
                </a:solidFill>
                <a:latin typeface="華康中黑體" pitchFamily="49" charset="-120"/>
                <a:ea typeface="華康中黑體" pitchFamily="49" charset="-120"/>
                <a:cs typeface="華康中黑體" pitchFamily="49" charset="-120"/>
              </a:rPr>
              <a:t>高運算型</a:t>
            </a:r>
            <a:r>
              <a:rPr lang="en-US" altLang="zh-TW" sz="1600" dirty="0" smtClean="0">
                <a:solidFill>
                  <a:srgbClr val="FF0000"/>
                </a:solidFill>
                <a:latin typeface="華康中黑體" pitchFamily="49" charset="-120"/>
                <a:ea typeface="華康中黑體" pitchFamily="49" charset="-120"/>
                <a:cs typeface="華康中黑體" pitchFamily="49" charset="-120"/>
              </a:rPr>
              <a:t>High-L</a:t>
            </a:r>
            <a:r>
              <a:rPr lang="zh-TW" altLang="en-US" sz="1600" dirty="0" smtClean="0">
                <a:latin typeface="華康中黑體" pitchFamily="49" charset="-120"/>
                <a:ea typeface="華康中黑體" pitchFamily="49" charset="-120"/>
                <a:cs typeface="華康中黑體" pitchFamily="49" charset="-120"/>
              </a:rPr>
              <a:t>進行規劃</a:t>
            </a:r>
            <a:endParaRPr lang="en-US" altLang="zh-TW" sz="1600" dirty="0" smtClean="0">
              <a:latin typeface="華康中黑體" pitchFamily="49" charset="-120"/>
              <a:ea typeface="華康中黑體" pitchFamily="49" charset="-120"/>
              <a:cs typeface="華康中黑體" pitchFamily="49" charset="-120"/>
            </a:endParaRPr>
          </a:p>
          <a:p>
            <a:pPr marL="285750" indent="-285750">
              <a:buBlip>
                <a:blip r:embed="rId4"/>
              </a:buBlip>
            </a:pPr>
            <a:r>
              <a:rPr lang="zh-TW" altLang="en-US" sz="1600" dirty="0" smtClean="0">
                <a:latin typeface="華康中黑體" pitchFamily="49" charset="-120"/>
                <a:ea typeface="華康中黑體" pitchFamily="49" charset="-120"/>
                <a:cs typeface="華康中黑體" pitchFamily="49" charset="-120"/>
              </a:rPr>
              <a:t>未來上線後依</a:t>
            </a:r>
            <a:r>
              <a:rPr lang="zh-TW" altLang="en-US" sz="1600" dirty="0">
                <a:latin typeface="華康中黑體" pitchFamily="49" charset="-120"/>
                <a:ea typeface="華康中黑體" pitchFamily="49" charset="-120"/>
                <a:cs typeface="華康中黑體" pitchFamily="49" charset="-120"/>
              </a:rPr>
              <a:t>實際</a:t>
            </a:r>
            <a:r>
              <a:rPr lang="zh-TW" altLang="en-US" sz="1600" dirty="0" smtClean="0">
                <a:latin typeface="華康中黑體" pitchFamily="49" charset="-120"/>
                <a:ea typeface="華康中黑體" pitchFamily="49" charset="-120"/>
                <a:cs typeface="華康中黑體" pitchFamily="49" charset="-120"/>
              </a:rPr>
              <a:t>運算及流量需求再進行調整。</a:t>
            </a:r>
            <a:endParaRPr lang="zh-TW" altLang="en-US" sz="1600" dirty="0">
              <a:latin typeface="華康中黑體" pitchFamily="49" charset="-120"/>
              <a:ea typeface="華康中黑體" pitchFamily="49" charset="-120"/>
              <a:cs typeface="華康中黑體" pitchFamily="49" charset="-120"/>
            </a:endParaRPr>
          </a:p>
        </p:txBody>
      </p:sp>
      <p:sp>
        <p:nvSpPr>
          <p:cNvPr id="9" name="文字方塊 8"/>
          <p:cNvSpPr txBox="1"/>
          <p:nvPr/>
        </p:nvSpPr>
        <p:spPr>
          <a:xfrm>
            <a:off x="107504" y="5413767"/>
            <a:ext cx="3227165" cy="338554"/>
          </a:xfrm>
          <a:prstGeom prst="rect">
            <a:avLst/>
          </a:prstGeom>
          <a:noFill/>
        </p:spPr>
        <p:txBody>
          <a:bodyPr wrap="none" rtlCol="0">
            <a:spAutoFit/>
          </a:bodyPr>
          <a:lstStyle/>
          <a:p>
            <a:r>
              <a:rPr lang="zh-TW" altLang="en-US" sz="1600" dirty="0" smtClean="0">
                <a:latin typeface="微軟正黑體" pitchFamily="34" charset="-120"/>
                <a:ea typeface="微軟正黑體" pitchFamily="34" charset="-120"/>
              </a:rPr>
              <a:t>資料來源：中華電信</a:t>
            </a:r>
            <a:r>
              <a:rPr lang="en-US" altLang="zh-TW" sz="1600" dirty="0" err="1" smtClean="0">
                <a:latin typeface="微軟正黑體" pitchFamily="34" charset="-120"/>
                <a:ea typeface="微軟正黑體" pitchFamily="34" charset="-120"/>
              </a:rPr>
              <a:t>HiCloud</a:t>
            </a:r>
            <a:r>
              <a:rPr lang="zh-TW" altLang="en-US" sz="1600" dirty="0" smtClean="0">
                <a:latin typeface="微軟正黑體" pitchFamily="34" charset="-120"/>
                <a:ea typeface="微軟正黑體" pitchFamily="34" charset="-120"/>
              </a:rPr>
              <a:t>網站</a:t>
            </a:r>
            <a:endParaRPr lang="zh-TW" altLang="en-US" sz="1600" dirty="0">
              <a:latin typeface="微軟正黑體" pitchFamily="34" charset="-120"/>
              <a:ea typeface="微軟正黑體" pitchFamily="34" charset="-120"/>
            </a:endParaRPr>
          </a:p>
        </p:txBody>
      </p:sp>
      <p:sp>
        <p:nvSpPr>
          <p:cNvPr id="11" name="矩形 10"/>
          <p:cNvSpPr/>
          <p:nvPr/>
        </p:nvSpPr>
        <p:spPr>
          <a:xfrm>
            <a:off x="4670423" y="1086750"/>
            <a:ext cx="144142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zh-TW"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rPr>
              <a:t>軟體採購</a:t>
            </a:r>
            <a:endParaRPr lang="zh-TW"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華康中黑體" pitchFamily="49" charset="-120"/>
              <a:ea typeface="華康中黑體" pitchFamily="49" charset="-120"/>
              <a:cs typeface="華康中黑體" pitchFamily="49" charset="-120"/>
            </a:endParaRPr>
          </a:p>
        </p:txBody>
      </p:sp>
      <p:sp>
        <p:nvSpPr>
          <p:cNvPr id="12" name="矩形 11"/>
          <p:cNvSpPr/>
          <p:nvPr/>
        </p:nvSpPr>
        <p:spPr>
          <a:xfrm>
            <a:off x="5148064" y="2081450"/>
            <a:ext cx="3538736" cy="646331"/>
          </a:xfrm>
          <a:prstGeom prst="rect">
            <a:avLst/>
          </a:prstGeom>
        </p:spPr>
        <p:txBody>
          <a:bodyPr wrap="square">
            <a:spAutoFit/>
          </a:bodyPr>
          <a:lstStyle/>
          <a:p>
            <a:r>
              <a:rPr lang="en-US" altLang="zh-TW" dirty="0"/>
              <a:t>Microsoft SQL 2014 </a:t>
            </a:r>
            <a:r>
              <a:rPr lang="zh-TW" altLang="en-US" dirty="0"/>
              <a:t>政府版</a:t>
            </a:r>
            <a:r>
              <a:rPr lang="en-US" altLang="zh-TW" dirty="0"/>
              <a:t>Standard Core</a:t>
            </a:r>
            <a:r>
              <a:rPr lang="zh-TW" altLang="en-US" dirty="0"/>
              <a:t>最新授權版</a:t>
            </a:r>
          </a:p>
        </p:txBody>
      </p:sp>
      <p:pic>
        <p:nvPicPr>
          <p:cNvPr id="13" name="圖片 12"/>
          <p:cNvPicPr>
            <a:picLocks noChangeAspect="1"/>
          </p:cNvPicPr>
          <p:nvPr/>
        </p:nvPicPr>
        <p:blipFill>
          <a:blip r:embed="rId5"/>
          <a:stretch>
            <a:fillRect/>
          </a:stretch>
        </p:blipFill>
        <p:spPr>
          <a:xfrm>
            <a:off x="6621120" y="3362355"/>
            <a:ext cx="2487384" cy="2865368"/>
          </a:xfrm>
          <a:prstGeom prst="rect">
            <a:avLst/>
          </a:prstGeom>
        </p:spPr>
      </p:pic>
      <p:sp>
        <p:nvSpPr>
          <p:cNvPr id="14" name="矩形 13"/>
          <p:cNvSpPr/>
          <p:nvPr/>
        </p:nvSpPr>
        <p:spPr>
          <a:xfrm>
            <a:off x="4719209" y="1703780"/>
            <a:ext cx="1710725" cy="369332"/>
          </a:xfrm>
          <a:prstGeom prst="rect">
            <a:avLst/>
          </a:prstGeom>
        </p:spPr>
        <p:txBody>
          <a:bodyPr wrap="none">
            <a:spAutoFit/>
          </a:bodyPr>
          <a:lstStyle/>
          <a:p>
            <a:r>
              <a:rPr lang="en-US" altLang="zh-TW" dirty="0"/>
              <a:t>(</a:t>
            </a:r>
            <a:r>
              <a:rPr lang="zh-TW" altLang="en-US" dirty="0"/>
              <a:t>一</a:t>
            </a:r>
            <a:r>
              <a:rPr lang="en-US" altLang="zh-TW" dirty="0"/>
              <a:t>)</a:t>
            </a:r>
            <a:r>
              <a:rPr lang="zh-TW" altLang="en-US" dirty="0"/>
              <a:t>資料庫軟體</a:t>
            </a:r>
          </a:p>
        </p:txBody>
      </p:sp>
      <p:pic>
        <p:nvPicPr>
          <p:cNvPr id="15" name="圖片 14"/>
          <p:cNvPicPr>
            <a:picLocks noChangeAspect="1"/>
          </p:cNvPicPr>
          <p:nvPr/>
        </p:nvPicPr>
        <p:blipFill>
          <a:blip r:embed="rId6"/>
          <a:stretch>
            <a:fillRect/>
          </a:stretch>
        </p:blipFill>
        <p:spPr>
          <a:xfrm>
            <a:off x="7418722" y="996921"/>
            <a:ext cx="1268078" cy="1030313"/>
          </a:xfrm>
          <a:prstGeom prst="rect">
            <a:avLst/>
          </a:prstGeom>
        </p:spPr>
      </p:pic>
      <p:sp>
        <p:nvSpPr>
          <p:cNvPr id="16" name="矩形 15"/>
          <p:cNvSpPr/>
          <p:nvPr/>
        </p:nvSpPr>
        <p:spPr>
          <a:xfrm>
            <a:off x="4719209" y="2878441"/>
            <a:ext cx="2634054" cy="369332"/>
          </a:xfrm>
          <a:prstGeom prst="rect">
            <a:avLst/>
          </a:prstGeom>
        </p:spPr>
        <p:txBody>
          <a:bodyPr wrap="none">
            <a:spAutoFit/>
          </a:bodyPr>
          <a:lstStyle/>
          <a:p>
            <a:r>
              <a:rPr lang="en-US" altLang="zh-TW" dirty="0"/>
              <a:t>(</a:t>
            </a:r>
            <a:r>
              <a:rPr lang="zh-TW" altLang="en-US" dirty="0"/>
              <a:t>二</a:t>
            </a:r>
            <a:r>
              <a:rPr lang="en-US" altLang="zh-TW" dirty="0"/>
              <a:t>)</a:t>
            </a:r>
            <a:r>
              <a:rPr lang="zh-TW" altLang="en-US" dirty="0"/>
              <a:t>桃園市為主電子地圖</a:t>
            </a:r>
          </a:p>
        </p:txBody>
      </p:sp>
      <p:sp>
        <p:nvSpPr>
          <p:cNvPr id="18" name="矩形 17"/>
          <p:cNvSpPr/>
          <p:nvPr/>
        </p:nvSpPr>
        <p:spPr>
          <a:xfrm>
            <a:off x="4963205" y="6321461"/>
            <a:ext cx="3647152"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zh-TW" altLang="en-US" dirty="0">
                <a:solidFill>
                  <a:sysClr val="windowText" lastClr="000000"/>
                </a:solidFill>
              </a:rPr>
              <a:t>天眼向量地圖之桃園市水系分布圖</a:t>
            </a:r>
          </a:p>
        </p:txBody>
      </p:sp>
      <p:sp>
        <p:nvSpPr>
          <p:cNvPr id="24" name="文字方塊 23"/>
          <p:cNvSpPr txBox="1"/>
          <p:nvPr/>
        </p:nvSpPr>
        <p:spPr>
          <a:xfrm>
            <a:off x="4608559" y="3454279"/>
            <a:ext cx="1950697" cy="230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285750" indent="-285750">
              <a:buBlip>
                <a:blip r:embed="rId7"/>
              </a:buBlip>
            </a:pPr>
            <a:r>
              <a:rPr lang="zh-TW" altLang="en-US" sz="1600" dirty="0" smtClean="0">
                <a:solidFill>
                  <a:schemeClr val="tx1"/>
                </a:solidFill>
                <a:latin typeface="微軟正黑體" pitchFamily="34" charset="-120"/>
                <a:ea typeface="微軟正黑體" pitchFamily="34" charset="-120"/>
              </a:rPr>
              <a:t>經套疊分析比對</a:t>
            </a:r>
            <a:r>
              <a:rPr lang="zh-TW" altLang="en-US" sz="1600" dirty="0">
                <a:solidFill>
                  <a:schemeClr val="tx1"/>
                </a:solidFill>
                <a:latin typeface="微軟正黑體" pitchFamily="34" charset="-120"/>
                <a:ea typeface="微軟正黑體" pitchFamily="34" charset="-120"/>
              </a:rPr>
              <a:t>，桃園地區</a:t>
            </a:r>
            <a:r>
              <a:rPr lang="zh-TW" altLang="en-US" sz="1600" dirty="0" smtClean="0">
                <a:solidFill>
                  <a:schemeClr val="tx1"/>
                </a:solidFill>
                <a:latin typeface="微軟正黑體" pitchFamily="34" charset="-120"/>
                <a:ea typeface="微軟正黑體" pitchFamily="34" charset="-120"/>
              </a:rPr>
              <a:t>水系圖以天眼衛星科技電子地圖之圖形及屬性資料豐富度較高</a:t>
            </a:r>
            <a:endParaRPr lang="en-US" altLang="zh-TW" sz="1600" dirty="0" smtClean="0">
              <a:solidFill>
                <a:schemeClr val="tx1"/>
              </a:solidFill>
              <a:latin typeface="微軟正黑體" pitchFamily="34" charset="-120"/>
              <a:ea typeface="微軟正黑體" pitchFamily="34" charset="-120"/>
            </a:endParaRPr>
          </a:p>
          <a:p>
            <a:pPr marL="285750" indent="-285750">
              <a:buBlip>
                <a:blip r:embed="rId7"/>
              </a:buBlip>
            </a:pPr>
            <a:r>
              <a:rPr lang="zh-TW" altLang="en-US" sz="1600" dirty="0">
                <a:solidFill>
                  <a:schemeClr val="tx1"/>
                </a:solidFill>
                <a:latin typeface="微軟正黑體" pitchFamily="34" charset="-120"/>
                <a:ea typeface="微軟正黑體" pitchFamily="34" charset="-120"/>
              </a:rPr>
              <a:t>本計畫預定</a:t>
            </a:r>
            <a:r>
              <a:rPr lang="zh-TW" altLang="en-US" sz="1600" dirty="0" smtClean="0">
                <a:solidFill>
                  <a:schemeClr val="tx1"/>
                </a:solidFill>
                <a:latin typeface="微軟正黑體" pitchFamily="34" charset="-120"/>
                <a:ea typeface="微軟正黑體" pitchFamily="34" charset="-120"/>
              </a:rPr>
              <a:t>採購</a:t>
            </a:r>
            <a:r>
              <a:rPr lang="zh-TW" altLang="en-US" sz="1600" dirty="0">
                <a:solidFill>
                  <a:schemeClr val="tx1"/>
                </a:solidFill>
                <a:latin typeface="微軟正黑體" pitchFamily="34" charset="-120"/>
                <a:ea typeface="微軟正黑體" pitchFamily="34" charset="-120"/>
              </a:rPr>
              <a:t>天眼衛星科技電子地圖</a:t>
            </a:r>
            <a:endParaRPr lang="en-US" altLang="zh-TW" sz="1600" dirty="0" smtClean="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340535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7544" y="1052736"/>
            <a:ext cx="5750133" cy="3796719"/>
          </a:xfrm>
          <a:prstGeom prst="roundRect">
            <a:avLst>
              <a:gd name="adj" fmla="val 4398"/>
            </a:avLst>
          </a:prstGeom>
          <a:solidFill>
            <a:srgbClr val="FFFFFF">
              <a:alpha val="32941"/>
            </a:srgb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effectLst>
                <a:outerShdw blurRad="38100" dist="38100" dir="2700000" algn="tl">
                  <a:srgbClr val="000000">
                    <a:alpha val="43137"/>
                  </a:srgbClr>
                </a:outerShdw>
              </a:effectLst>
              <a:latin typeface="微軟正黑體" pitchFamily="34" charset="-120"/>
              <a:ea typeface="微軟正黑體" pitchFamily="34" charset="-120"/>
            </a:endParaRPr>
          </a:p>
        </p:txBody>
      </p:sp>
      <p:pic>
        <p:nvPicPr>
          <p:cNvPr id="39" name="Picture 2" descr="D:\download\實用圖示\色塊2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V="1">
            <a:off x="0" y="5093638"/>
            <a:ext cx="9144000" cy="38258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download\實用圖示\色塊2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3025140"/>
            <a:ext cx="9144000" cy="3981403"/>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p:cNvSpPr/>
          <p:nvPr/>
        </p:nvSpPr>
        <p:spPr>
          <a:xfrm>
            <a:off x="6444208" y="1369293"/>
            <a:ext cx="2520280" cy="1477328"/>
          </a:xfrm>
          <a:prstGeom prst="rect">
            <a:avLst/>
          </a:prstGeom>
          <a:solidFill>
            <a:srgbClr val="17375E">
              <a:alpha val="72941"/>
            </a:srgbClr>
          </a:solid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TW" altLang="zh-TW"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將</a:t>
            </a:r>
            <a:r>
              <a:rPr lang="zh-TW" alt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建置於</a:t>
            </a:r>
            <a:r>
              <a:rPr lang="en-US" altLang="zh-TW"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HiCloud</a:t>
            </a:r>
            <a:r>
              <a:rPr lang="zh-TW" alt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雲端虛擬</a:t>
            </a:r>
            <a:r>
              <a:rPr lang="zh-TW" altLang="zh-TW"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伺服器</a:t>
            </a:r>
            <a:r>
              <a:rPr lang="zh-TW" alt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，規劃</a:t>
            </a:r>
            <a:r>
              <a:rPr lang="en-US" altLang="zh-TW"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2</a:t>
            </a:r>
            <a:r>
              <a:rPr lang="zh-TW" alt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台伺服器，另外建議未來採購</a:t>
            </a:r>
            <a:r>
              <a:rPr lang="en-US" altLang="zh-TW"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2</a:t>
            </a:r>
            <a:r>
              <a:rPr lang="zh-TW" alt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rPr>
              <a:t>台實體伺服器於水情中心進行備援。</a:t>
            </a:r>
            <a:endParaRPr lang="en-US" altLang="zh-TW"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軟正黑體" pitchFamily="34" charset="-120"/>
              <a:ea typeface="微軟正黑體" pitchFamily="34" charset="-120"/>
            </a:endParaRPr>
          </a:p>
        </p:txBody>
      </p:sp>
      <p:sp>
        <p:nvSpPr>
          <p:cNvPr id="37" name="文字方塊 36"/>
          <p:cNvSpPr txBox="1"/>
          <p:nvPr/>
        </p:nvSpPr>
        <p:spPr>
          <a:xfrm>
            <a:off x="877327" y="4589847"/>
            <a:ext cx="6391493" cy="2354491"/>
          </a:xfrm>
          <a:prstGeom prst="rect">
            <a:avLst/>
          </a:prstGeom>
          <a:noFill/>
        </p:spPr>
        <p:txBody>
          <a:bodyPr wrap="none" rtlCol="0">
            <a:spAutoFit/>
          </a:bodyPr>
          <a:lstStyle/>
          <a:p>
            <a:pPr marL="342900" indent="-342900">
              <a:lnSpc>
                <a:spcPct val="150000"/>
              </a:lnSpc>
              <a:buFont typeface="+mj-lt"/>
              <a:buAutoNum type="arabicPeriod"/>
            </a:pPr>
            <a:endParaRPr lang="en-US" altLang="zh-TW"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TW" altLang="en-US" sz="1400" dirty="0" smtClean="0">
                <a:latin typeface="微軟正黑體" pitchFamily="34" charset="-120"/>
                <a:ea typeface="微軟正黑體" pitchFamily="34" charset="-120"/>
              </a:rPr>
              <a:t>強化系統之身分認證與授權、系統直接與</a:t>
            </a:r>
            <a:r>
              <a:rPr lang="en-US" altLang="zh-TW" sz="1400" dirty="0" smtClean="0">
                <a:latin typeface="微軟正黑體" pitchFamily="34" charset="-120"/>
                <a:ea typeface="微軟正黑體" pitchFamily="34" charset="-120"/>
              </a:rPr>
              <a:t>MIS</a:t>
            </a:r>
            <a:r>
              <a:rPr lang="zh-TW" altLang="en-US" sz="1400" dirty="0" smtClean="0">
                <a:latin typeface="微軟正黑體" pitchFamily="34" charset="-120"/>
                <a:ea typeface="微軟正黑體" pitchFamily="34" charset="-120"/>
              </a:rPr>
              <a:t>資料庫進行帳號密碼查驗</a:t>
            </a:r>
          </a:p>
          <a:p>
            <a:pPr marL="342900" indent="-342900">
              <a:lnSpc>
                <a:spcPct val="150000"/>
              </a:lnSpc>
              <a:buFont typeface="+mj-lt"/>
              <a:buAutoNum type="arabicPeriod"/>
            </a:pPr>
            <a:r>
              <a:rPr lang="zh-TW" altLang="en-US" sz="1400" dirty="0" smtClean="0">
                <a:latin typeface="微軟正黑體" pitchFamily="34" charset="-120"/>
                <a:ea typeface="微軟正黑體" pitchFamily="34" charset="-120"/>
              </a:rPr>
              <a:t>定期</a:t>
            </a:r>
            <a:r>
              <a:rPr lang="zh-TW" altLang="en-US" sz="1400" dirty="0">
                <a:latin typeface="微軟正黑體" pitchFamily="34" charset="-120"/>
                <a:ea typeface="微軟正黑體" pitchFamily="34" charset="-120"/>
              </a:rPr>
              <a:t>更新伺服器之更新</a:t>
            </a:r>
            <a:r>
              <a:rPr lang="zh-TW" altLang="en-US" sz="1400" dirty="0" smtClean="0">
                <a:latin typeface="微軟正黑體" pitchFamily="34" charset="-120"/>
                <a:ea typeface="微軟正黑體" pitchFamily="34" charset="-120"/>
              </a:rPr>
              <a:t>檔</a:t>
            </a:r>
            <a:endParaRPr lang="en-US" altLang="zh-TW"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TW" altLang="en-US" sz="1400" dirty="0" smtClean="0">
                <a:latin typeface="微軟正黑體" pitchFamily="34" charset="-120"/>
                <a:ea typeface="微軟正黑體" pitchFamily="34" charset="-120"/>
              </a:rPr>
              <a:t>於</a:t>
            </a:r>
            <a:r>
              <a:rPr lang="zh-TW" altLang="en-US" sz="1400" dirty="0">
                <a:latin typeface="微軟正黑體" pitchFamily="34" charset="-120"/>
                <a:ea typeface="微軟正黑體" pitchFamily="34" charset="-120"/>
              </a:rPr>
              <a:t>伺服器端的程式中過濾惡意的 </a:t>
            </a:r>
            <a:r>
              <a:rPr lang="en-US" altLang="zh-TW" sz="1400" dirty="0" smtClean="0">
                <a:latin typeface="微軟正黑體" pitchFamily="34" charset="-120"/>
                <a:ea typeface="微軟正黑體" pitchFamily="34" charset="-120"/>
              </a:rPr>
              <a:t>SQL </a:t>
            </a:r>
            <a:r>
              <a:rPr lang="zh-TW" altLang="en-US" sz="1400" dirty="0" smtClean="0">
                <a:latin typeface="微軟正黑體" pitchFamily="34" charset="-120"/>
                <a:ea typeface="微軟正黑體" pitchFamily="34" charset="-120"/>
              </a:rPr>
              <a:t>敘述、</a:t>
            </a:r>
            <a:r>
              <a:rPr lang="en-US" altLang="zh-TW" sz="1400" dirty="0" smtClean="0">
                <a:latin typeface="微軟正黑體" pitchFamily="34" charset="-120"/>
                <a:ea typeface="微軟正黑體" pitchFamily="34" charset="-120"/>
              </a:rPr>
              <a:t>HTML </a:t>
            </a:r>
            <a:r>
              <a:rPr lang="zh-TW" altLang="en-US" sz="1400" dirty="0" smtClean="0">
                <a:latin typeface="微軟正黑體" pitchFamily="34" charset="-120"/>
                <a:ea typeface="微軟正黑體" pitchFamily="34" charset="-120"/>
              </a:rPr>
              <a:t>標籤與 </a:t>
            </a:r>
            <a:r>
              <a:rPr lang="en-US" altLang="zh-TW" sz="1400" dirty="0" smtClean="0">
                <a:latin typeface="微軟正黑體" pitchFamily="34" charset="-120"/>
                <a:ea typeface="微軟正黑體" pitchFamily="34" charset="-120"/>
              </a:rPr>
              <a:t>Script </a:t>
            </a:r>
            <a:r>
              <a:rPr lang="zh-TW" altLang="en-US" sz="1400" dirty="0" smtClean="0">
                <a:latin typeface="微軟正黑體" pitchFamily="34" charset="-120"/>
                <a:ea typeface="微軟正黑體" pitchFamily="34" charset="-120"/>
              </a:rPr>
              <a:t>程式碼等</a:t>
            </a:r>
            <a:endParaRPr lang="en-US" altLang="zh-TW"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TW" altLang="en-US" sz="1400" dirty="0" smtClean="0">
                <a:latin typeface="微軟正黑體" pitchFamily="34" charset="-120"/>
                <a:ea typeface="微軟正黑體" pitchFamily="34" charset="-120"/>
              </a:rPr>
              <a:t>關閉</a:t>
            </a:r>
            <a:r>
              <a:rPr lang="zh-TW" altLang="en-US" sz="1400" dirty="0">
                <a:latin typeface="微軟正黑體" pitchFamily="34" charset="-120"/>
                <a:ea typeface="微軟正黑體" pitchFamily="34" charset="-120"/>
              </a:rPr>
              <a:t>各種有關網站或容易被駭客之埠</a:t>
            </a:r>
            <a:r>
              <a:rPr lang="zh-TW" altLang="en-US" sz="1400" dirty="0" smtClean="0">
                <a:latin typeface="微軟正黑體" pitchFamily="34" charset="-120"/>
                <a:ea typeface="微軟正黑體" pitchFamily="34" charset="-120"/>
              </a:rPr>
              <a:t>號</a:t>
            </a:r>
            <a:endParaRPr lang="en-US" altLang="zh-TW"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TW" altLang="en-US" sz="1400" dirty="0">
                <a:latin typeface="微軟正黑體" pitchFamily="34" charset="-120"/>
                <a:ea typeface="微軟正黑體" pitchFamily="34" charset="-120"/>
              </a:rPr>
              <a:t>將進行「</a:t>
            </a:r>
            <a:r>
              <a:rPr lang="en-US" altLang="zh-TW" sz="1400" dirty="0">
                <a:latin typeface="微軟正黑體" pitchFamily="34" charset="-120"/>
                <a:ea typeface="微軟正黑體" pitchFamily="34" charset="-120"/>
              </a:rPr>
              <a:t>Nessus</a:t>
            </a:r>
            <a:r>
              <a:rPr lang="zh-TW" altLang="en-US" sz="1400" dirty="0">
                <a:latin typeface="微軟正黑體" pitchFamily="34" charset="-120"/>
                <a:ea typeface="微軟正黑體" pitchFamily="34" charset="-120"/>
              </a:rPr>
              <a:t>弱點檢測」以及「</a:t>
            </a:r>
            <a:r>
              <a:rPr lang="en-US" altLang="zh-TW" sz="1400" dirty="0">
                <a:latin typeface="微軟正黑體" pitchFamily="34" charset="-120"/>
                <a:ea typeface="微軟正黑體" pitchFamily="34" charset="-120"/>
              </a:rPr>
              <a:t>Fortify</a:t>
            </a:r>
            <a:r>
              <a:rPr lang="zh-TW" altLang="en-US" sz="1400" dirty="0">
                <a:latin typeface="微軟正黑體" pitchFamily="34" charset="-120"/>
                <a:ea typeface="微軟正黑體" pitchFamily="34" charset="-120"/>
              </a:rPr>
              <a:t>源碼掃描」並將提出檢測報告</a:t>
            </a:r>
          </a:p>
          <a:p>
            <a:pPr marL="342900" indent="-342900">
              <a:lnSpc>
                <a:spcPct val="150000"/>
              </a:lnSpc>
              <a:buFont typeface="+mj-lt"/>
              <a:buAutoNum type="arabicPeriod"/>
            </a:pPr>
            <a:r>
              <a:rPr lang="zh-TW" altLang="en-US" sz="1400" dirty="0" smtClean="0">
                <a:latin typeface="微軟正黑體" pitchFamily="34" charset="-120"/>
                <a:ea typeface="微軟正黑體" pitchFamily="34" charset="-120"/>
              </a:rPr>
              <a:t>針對</a:t>
            </a:r>
            <a:r>
              <a:rPr lang="zh-TW" altLang="en-US" sz="1400" dirty="0">
                <a:latin typeface="微軟正黑體" pitchFamily="34" charset="-120"/>
                <a:ea typeface="微軟正黑體" pitchFamily="34" charset="-120"/>
              </a:rPr>
              <a:t>敏感性資料在網路傳輸過程將採用</a:t>
            </a:r>
            <a:r>
              <a:rPr lang="en-US" altLang="zh-TW" sz="1400" dirty="0">
                <a:latin typeface="微軟正黑體" pitchFamily="34" charset="-120"/>
                <a:ea typeface="微軟正黑體" pitchFamily="34" charset="-120"/>
              </a:rPr>
              <a:t>SSL</a:t>
            </a:r>
            <a:r>
              <a:rPr lang="zh-TW" altLang="en-US" sz="1400" dirty="0">
                <a:latin typeface="微軟正黑體" pitchFamily="34" charset="-120"/>
                <a:ea typeface="微軟正黑體" pitchFamily="34" charset="-120"/>
              </a:rPr>
              <a:t>加密以確保資料傳輸安全</a:t>
            </a:r>
          </a:p>
        </p:txBody>
      </p:sp>
      <p:sp>
        <p:nvSpPr>
          <p:cNvPr id="38" name="標題 37"/>
          <p:cNvSpPr>
            <a:spLocks noGrp="1"/>
          </p:cNvSpPr>
          <p:nvPr>
            <p:ph type="title"/>
          </p:nvPr>
        </p:nvSpPr>
        <p:spPr>
          <a:xfrm>
            <a:off x="457200" y="116632"/>
            <a:ext cx="8229600" cy="1143000"/>
          </a:xfrm>
        </p:spPr>
        <p:txBody>
          <a:bodyPr>
            <a:normAutofit/>
          </a:bodyPr>
          <a:lstStyle/>
          <a:p>
            <a:r>
              <a:rPr lang="zh-TW" altLang="en-US" sz="4000" dirty="0" smtClean="0"/>
              <a:t>系統建置規劃與資訊安全</a:t>
            </a:r>
            <a:endParaRPr lang="zh-TW" altLang="en-US" sz="4000" dirty="0"/>
          </a:p>
        </p:txBody>
      </p:sp>
      <p:sp>
        <p:nvSpPr>
          <p:cNvPr id="36" name="投影片編號版面配置區 35"/>
          <p:cNvSpPr>
            <a:spLocks noGrp="1"/>
          </p:cNvSpPr>
          <p:nvPr>
            <p:ph type="sldNum" sz="quarter" idx="4"/>
          </p:nvPr>
        </p:nvSpPr>
        <p:spPr/>
        <p:txBody>
          <a:bodyPr/>
          <a:lstStyle/>
          <a:p>
            <a:fld id="{67F4CA63-E9B3-44E0-AD98-A64D95C117F8}" type="slidenum">
              <a:rPr lang="zh-TW" altLang="en-US" smtClean="0"/>
              <a:pPr/>
              <a:t>15</a:t>
            </a:fld>
            <a:endParaRPr lang="zh-TW" altLang="en-US" dirty="0"/>
          </a:p>
        </p:txBody>
      </p:sp>
      <p:sp>
        <p:nvSpPr>
          <p:cNvPr id="40" name="矩形 39"/>
          <p:cNvSpPr/>
          <p:nvPr/>
        </p:nvSpPr>
        <p:spPr>
          <a:xfrm>
            <a:off x="603541" y="4941168"/>
            <a:ext cx="7816563" cy="954107"/>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latinLnBrk="1"/>
            <a:r>
              <a:rPr lang="zh-TW" altLang="en-US"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本團隊除了通過貴單位資安檢測外，</a:t>
            </a:r>
            <a:endParaRPr lang="en-US" altLang="zh-TW"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lvl="0" algn="ctr" latinLnBrk="1"/>
            <a:r>
              <a:rPr lang="zh-TW" altLang="en-US"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並依循</a:t>
            </a:r>
            <a:r>
              <a:rPr lang="en-US" altLang="zh-TW"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CMMI II</a:t>
            </a:r>
            <a:r>
              <a:rPr lang="zh-TW" altLang="en-US"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規範強化系統開發之品質穩定性</a:t>
            </a:r>
            <a:endParaRPr lang="en-US" altLang="zh-TW"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nvGrpSpPr>
          <p:cNvPr id="41" name="畫布 414"/>
          <p:cNvGrpSpPr/>
          <p:nvPr/>
        </p:nvGrpSpPr>
        <p:grpSpPr>
          <a:xfrm>
            <a:off x="467544" y="1159743"/>
            <a:ext cx="5507355" cy="3781425"/>
            <a:chOff x="0" y="0"/>
            <a:chExt cx="5507355" cy="3781425"/>
          </a:xfrm>
        </p:grpSpPr>
        <p:sp>
          <p:nvSpPr>
            <p:cNvPr id="42" name="矩形 41"/>
            <p:cNvSpPr/>
            <p:nvPr/>
          </p:nvSpPr>
          <p:spPr>
            <a:xfrm>
              <a:off x="0" y="0"/>
              <a:ext cx="5276850" cy="3781425"/>
            </a:xfrm>
            <a:prstGeom prst="rect">
              <a:avLst/>
            </a:prstGeom>
            <a:noFill/>
          </p:spPr>
        </p:sp>
        <p:pic>
          <p:nvPicPr>
            <p:cNvPr id="43" name="Picture 25" descr="0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565" y="1127125"/>
              <a:ext cx="407035" cy="5562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0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265" y="1287145"/>
              <a:ext cx="469900" cy="664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7" descr="雙人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77800" y="0"/>
              <a:ext cx="744220" cy="11341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8" descr="雙人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47650" y="782955"/>
              <a:ext cx="744855" cy="113474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9" descr="雙人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47650" y="1636395"/>
              <a:ext cx="745490" cy="1134745"/>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30"/>
            <p:cNvSpPr txBox="1">
              <a:spLocks noChangeArrowheads="1"/>
            </p:cNvSpPr>
            <p:nvPr/>
          </p:nvSpPr>
          <p:spPr bwMode="auto">
            <a:xfrm>
              <a:off x="922020" y="1877695"/>
              <a:ext cx="96393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000" kern="100">
                  <a:effectLst/>
                  <a:latin typeface="Times New Roman"/>
                  <a:ea typeface="標楷體"/>
                  <a:cs typeface="新細明體"/>
                </a:rPr>
                <a:t>區里防災人員</a:t>
              </a:r>
              <a:endParaRPr lang="zh-TW" sz="1400" kern="100">
                <a:effectLst/>
                <a:latin typeface="Times New Roman"/>
                <a:ea typeface="標楷體"/>
                <a:cs typeface="新細明體"/>
              </a:endParaRPr>
            </a:p>
            <a:p>
              <a:pPr>
                <a:spcAft>
                  <a:spcPts val="0"/>
                </a:spcAft>
              </a:pPr>
              <a:r>
                <a:rPr lang="en-US" sz="1000" kern="100">
                  <a:effectLst/>
                  <a:latin typeface="標楷體"/>
                  <a:ea typeface="標楷體"/>
                  <a:cs typeface="新細明體"/>
                </a:rPr>
                <a:t> </a:t>
              </a:r>
              <a:endParaRPr lang="zh-TW" sz="1400" kern="100">
                <a:effectLst/>
                <a:latin typeface="Times New Roman"/>
                <a:ea typeface="標楷體"/>
                <a:cs typeface="新細明體"/>
              </a:endParaRPr>
            </a:p>
          </p:txBody>
        </p:sp>
        <p:sp>
          <p:nvSpPr>
            <p:cNvPr id="49" name="Text Box 31"/>
            <p:cNvSpPr txBox="1">
              <a:spLocks noChangeArrowheads="1"/>
            </p:cNvSpPr>
            <p:nvPr/>
          </p:nvSpPr>
          <p:spPr bwMode="auto">
            <a:xfrm>
              <a:off x="922020" y="231140"/>
              <a:ext cx="802005" cy="4235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000" kern="100" dirty="0">
                  <a:effectLst/>
                  <a:latin typeface="Times New Roman"/>
                  <a:ea typeface="標楷體"/>
                  <a:cs typeface="新細明體"/>
                </a:rPr>
                <a:t>一般民眾</a:t>
              </a:r>
              <a:endParaRPr lang="zh-TW" sz="1400" kern="100" dirty="0">
                <a:effectLst/>
                <a:latin typeface="Times New Roman"/>
                <a:ea typeface="標楷體"/>
                <a:cs typeface="新細明體"/>
              </a:endParaRPr>
            </a:p>
            <a:p>
              <a:pPr>
                <a:spcAft>
                  <a:spcPts val="0"/>
                </a:spcAft>
              </a:pPr>
              <a:r>
                <a:rPr lang="en-US" sz="1400" kern="100" dirty="0">
                  <a:effectLst/>
                  <a:latin typeface="Times New Roman"/>
                  <a:ea typeface="標楷體"/>
                  <a:cs typeface="新細明體"/>
                </a:rPr>
                <a:t> </a:t>
              </a:r>
              <a:endParaRPr lang="zh-TW" sz="1400" kern="100" dirty="0">
                <a:effectLst/>
                <a:latin typeface="Times New Roman"/>
                <a:ea typeface="標楷體"/>
                <a:cs typeface="新細明體"/>
              </a:endParaRPr>
            </a:p>
          </p:txBody>
        </p:sp>
        <p:sp>
          <p:nvSpPr>
            <p:cNvPr id="50" name="Text Box 32"/>
            <p:cNvSpPr txBox="1">
              <a:spLocks noChangeArrowheads="1"/>
            </p:cNvSpPr>
            <p:nvPr/>
          </p:nvSpPr>
          <p:spPr bwMode="auto">
            <a:xfrm>
              <a:off x="922020" y="843915"/>
              <a:ext cx="61150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altLang="en-US" sz="1000" kern="100" dirty="0" smtClean="0">
                  <a:effectLst/>
                  <a:latin typeface="Times New Roman"/>
                  <a:ea typeface="標楷體"/>
                  <a:cs typeface="新細明體"/>
                </a:rPr>
                <a:t>水情</a:t>
              </a:r>
              <a:r>
                <a:rPr lang="zh-TW" sz="1000" kern="100" dirty="0" smtClean="0">
                  <a:effectLst/>
                  <a:latin typeface="Times New Roman"/>
                  <a:ea typeface="標楷體"/>
                  <a:cs typeface="新細明體"/>
                </a:rPr>
                <a:t>中心</a:t>
              </a:r>
              <a:r>
                <a:rPr lang="zh-TW" sz="1000" kern="100" dirty="0">
                  <a:effectLst/>
                  <a:latin typeface="Times New Roman"/>
                  <a:ea typeface="標楷體"/>
                  <a:cs typeface="新細明體"/>
                </a:rPr>
                <a:t>人員</a:t>
              </a:r>
              <a:endParaRPr lang="zh-TW" sz="1400" kern="100" dirty="0">
                <a:effectLst/>
                <a:latin typeface="Times New Roman"/>
                <a:ea typeface="標楷體"/>
                <a:cs typeface="新細明體"/>
              </a:endParaRPr>
            </a:p>
          </p:txBody>
        </p:sp>
        <p:cxnSp>
          <p:nvCxnSpPr>
            <p:cNvPr id="51" name="AutoShape 33"/>
            <p:cNvCxnSpPr>
              <a:cxnSpLocks noChangeShapeType="1"/>
            </p:cNvCxnSpPr>
            <p:nvPr/>
          </p:nvCxnSpPr>
          <p:spPr bwMode="auto">
            <a:xfrm>
              <a:off x="1533525" y="378460"/>
              <a:ext cx="447040" cy="1026795"/>
            </a:xfrm>
            <a:prstGeom prst="bentConnector3">
              <a:avLst>
                <a:gd name="adj1" fmla="val 49856"/>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2" name="AutoShape 34"/>
            <p:cNvCxnSpPr>
              <a:cxnSpLocks noChangeShapeType="1"/>
            </p:cNvCxnSpPr>
            <p:nvPr/>
          </p:nvCxnSpPr>
          <p:spPr bwMode="auto">
            <a:xfrm rot="16200000" flipH="1">
              <a:off x="1545590" y="969645"/>
              <a:ext cx="118110" cy="752475"/>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 name="AutoShape 35"/>
            <p:cNvCxnSpPr>
              <a:cxnSpLocks noChangeShapeType="1"/>
            </p:cNvCxnSpPr>
            <p:nvPr/>
          </p:nvCxnSpPr>
          <p:spPr bwMode="auto">
            <a:xfrm flipV="1">
              <a:off x="1885950" y="1405255"/>
              <a:ext cx="94615" cy="620395"/>
            </a:xfrm>
            <a:prstGeom prst="bentConnector3">
              <a:avLst>
                <a:gd name="adj1" fmla="val 49667"/>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36"/>
            <p:cNvCxnSpPr>
              <a:cxnSpLocks noChangeShapeType="1"/>
            </p:cNvCxnSpPr>
            <p:nvPr/>
          </p:nvCxnSpPr>
          <p:spPr bwMode="auto">
            <a:xfrm>
              <a:off x="2387600" y="1405255"/>
              <a:ext cx="494665" cy="214630"/>
            </a:xfrm>
            <a:prstGeom prst="bentConnector3">
              <a:avLst>
                <a:gd name="adj1" fmla="val 49935"/>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 name="AutoShape 37"/>
            <p:cNvCxnSpPr>
              <a:cxnSpLocks noChangeShapeType="1"/>
            </p:cNvCxnSpPr>
            <p:nvPr/>
          </p:nvCxnSpPr>
          <p:spPr bwMode="auto">
            <a:xfrm flipV="1">
              <a:off x="3352165" y="715010"/>
              <a:ext cx="34925" cy="904875"/>
            </a:xfrm>
            <a:prstGeom prst="bentConnector3">
              <a:avLst>
                <a:gd name="adj1" fmla="val 754546"/>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6" name="Text Box 38"/>
            <p:cNvSpPr txBox="1">
              <a:spLocks noChangeArrowheads="1"/>
            </p:cNvSpPr>
            <p:nvPr/>
          </p:nvSpPr>
          <p:spPr bwMode="auto">
            <a:xfrm>
              <a:off x="2548890" y="2923540"/>
              <a:ext cx="1268730" cy="49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sz="1000" kern="100">
                  <a:effectLst/>
                  <a:latin typeface="標楷體"/>
                  <a:ea typeface="標楷體"/>
                  <a:cs typeface="新細明體"/>
                </a:rPr>
                <a:t>WEB SERVER</a:t>
              </a:r>
              <a:endParaRPr lang="zh-TW" sz="1400" kern="100">
                <a:effectLst/>
                <a:latin typeface="Times New Roman"/>
                <a:ea typeface="標楷體"/>
                <a:cs typeface="新細明體"/>
              </a:endParaRPr>
            </a:p>
            <a:p>
              <a:pPr algn="ctr">
                <a:spcAft>
                  <a:spcPts val="0"/>
                </a:spcAft>
              </a:pPr>
              <a:r>
                <a:rPr lang="en-US" sz="1000" kern="100">
                  <a:effectLst/>
                  <a:latin typeface="標楷體"/>
                  <a:ea typeface="標楷體"/>
                  <a:cs typeface="新細明體"/>
                </a:rPr>
                <a:t>(</a:t>
              </a:r>
              <a:r>
                <a:rPr lang="zh-TW" sz="1000" kern="100">
                  <a:effectLst/>
                  <a:latin typeface="Times New Roman"/>
                  <a:ea typeface="標楷體"/>
                  <a:cs typeface="新細明體"/>
                </a:rPr>
                <a:t>民眾版網站</a:t>
              </a:r>
              <a:r>
                <a:rPr lang="en-US" sz="1000" kern="100">
                  <a:effectLst/>
                  <a:latin typeface="Times New Roman"/>
                  <a:ea typeface="標楷體"/>
                  <a:cs typeface="新細明體"/>
                </a:rPr>
                <a:t>)</a:t>
              </a:r>
              <a:endParaRPr lang="zh-TW" sz="1400" kern="100">
                <a:effectLst/>
                <a:latin typeface="Times New Roman"/>
                <a:ea typeface="標楷體"/>
                <a:cs typeface="新細明體"/>
              </a:endParaRPr>
            </a:p>
          </p:txBody>
        </p:sp>
        <p:sp>
          <p:nvSpPr>
            <p:cNvPr id="57" name="Text Box 39"/>
            <p:cNvSpPr txBox="1">
              <a:spLocks noChangeArrowheads="1"/>
            </p:cNvSpPr>
            <p:nvPr/>
          </p:nvSpPr>
          <p:spPr bwMode="auto">
            <a:xfrm>
              <a:off x="1885950" y="810260"/>
              <a:ext cx="641350" cy="32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000" kern="100">
                  <a:effectLst/>
                  <a:latin typeface="Times New Roman"/>
                  <a:ea typeface="標楷體"/>
                  <a:cs typeface="新細明體"/>
                </a:rPr>
                <a:t>防火牆</a:t>
              </a:r>
              <a:endParaRPr lang="zh-TW" sz="1400" kern="100">
                <a:effectLst/>
                <a:latin typeface="Times New Roman"/>
                <a:ea typeface="標楷體"/>
                <a:cs typeface="新細明體"/>
              </a:endParaRPr>
            </a:p>
          </p:txBody>
        </p:sp>
        <p:cxnSp>
          <p:nvCxnSpPr>
            <p:cNvPr id="58" name="AutoShape 40"/>
            <p:cNvCxnSpPr>
              <a:cxnSpLocks noChangeShapeType="1"/>
            </p:cNvCxnSpPr>
            <p:nvPr/>
          </p:nvCxnSpPr>
          <p:spPr bwMode="auto">
            <a:xfrm rot="10800000">
              <a:off x="3377565" y="494665"/>
              <a:ext cx="840740" cy="635"/>
            </a:xfrm>
            <a:prstGeom prst="straightConnector1">
              <a:avLst/>
            </a:prstGeom>
            <a:noFill/>
            <a:ln w="9525">
              <a:solidFill>
                <a:srgbClr val="00000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59" name="Text Box 41"/>
            <p:cNvSpPr txBox="1">
              <a:spLocks noChangeArrowheads="1"/>
            </p:cNvSpPr>
            <p:nvPr/>
          </p:nvSpPr>
          <p:spPr bwMode="auto">
            <a:xfrm>
              <a:off x="2543175" y="772795"/>
              <a:ext cx="1062355"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zh-TW" sz="1000" kern="100">
                  <a:effectLst/>
                  <a:latin typeface="Times New Roman"/>
                  <a:ea typeface="標楷體"/>
                  <a:cs typeface="新細明體"/>
                </a:rPr>
                <a:t>資料庫</a:t>
              </a:r>
              <a:endParaRPr lang="zh-TW" sz="1400" kern="100">
                <a:effectLst/>
                <a:latin typeface="Times New Roman"/>
                <a:ea typeface="標楷體"/>
                <a:cs typeface="新細明體"/>
              </a:endParaRPr>
            </a:p>
            <a:p>
              <a:pPr algn="ctr">
                <a:spcAft>
                  <a:spcPts val="0"/>
                </a:spcAft>
              </a:pPr>
              <a:r>
                <a:rPr lang="zh-TW" sz="1000" kern="100">
                  <a:effectLst/>
                  <a:latin typeface="Times New Roman"/>
                  <a:ea typeface="標楷體"/>
                  <a:cs typeface="新細明體"/>
                </a:rPr>
                <a:t>（</a:t>
              </a:r>
              <a:r>
                <a:rPr lang="en-US" sz="1000" kern="100">
                  <a:effectLst/>
                  <a:latin typeface="Times New Roman"/>
                  <a:ea typeface="標楷體"/>
                  <a:cs typeface="新細明體"/>
                </a:rPr>
                <a:t>SQL Server</a:t>
              </a:r>
              <a:r>
                <a:rPr lang="zh-TW" sz="1000" kern="100">
                  <a:effectLst/>
                  <a:latin typeface="Times New Roman"/>
                  <a:ea typeface="標楷體"/>
                  <a:cs typeface="新細明體"/>
                </a:rPr>
                <a:t>）</a:t>
              </a:r>
              <a:endParaRPr lang="zh-TW" sz="1400" kern="100">
                <a:effectLst/>
                <a:latin typeface="Times New Roman"/>
                <a:ea typeface="標楷體"/>
                <a:cs typeface="新細明體"/>
              </a:endParaRPr>
            </a:p>
            <a:p>
              <a:pPr algn="ctr">
                <a:spcAft>
                  <a:spcPts val="0"/>
                </a:spcAft>
              </a:pPr>
              <a:r>
                <a:rPr lang="en-US" sz="1000" kern="100">
                  <a:effectLst/>
                  <a:latin typeface="標楷體"/>
                  <a:ea typeface="標楷體"/>
                  <a:cs typeface="新細明體"/>
                </a:rPr>
                <a:t> </a:t>
              </a:r>
              <a:endParaRPr lang="zh-TW" sz="1400" kern="100">
                <a:effectLst/>
                <a:latin typeface="Times New Roman"/>
                <a:ea typeface="標楷體"/>
                <a:cs typeface="新細明體"/>
              </a:endParaRPr>
            </a:p>
          </p:txBody>
        </p:sp>
        <p:grpSp>
          <p:nvGrpSpPr>
            <p:cNvPr id="60" name="Group 42"/>
            <p:cNvGrpSpPr>
              <a:grpSpLocks/>
            </p:cNvGrpSpPr>
            <p:nvPr/>
          </p:nvGrpSpPr>
          <p:grpSpPr bwMode="auto">
            <a:xfrm>
              <a:off x="2882265" y="145415"/>
              <a:ext cx="504825" cy="698500"/>
              <a:chOff x="8662" y="4774"/>
              <a:chExt cx="795" cy="1100"/>
            </a:xfrm>
          </p:grpSpPr>
          <p:pic>
            <p:nvPicPr>
              <p:cNvPr id="80" name="Picture 43" descr="0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2" y="4774"/>
                <a:ext cx="780" cy="11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4" descr="資料庫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5" y="5576"/>
                <a:ext cx="472" cy="1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1" name="AutoShape 45"/>
            <p:cNvCxnSpPr>
              <a:cxnSpLocks noChangeShapeType="1"/>
            </p:cNvCxnSpPr>
            <p:nvPr/>
          </p:nvCxnSpPr>
          <p:spPr bwMode="auto">
            <a:xfrm rot="10800000" flipV="1">
              <a:off x="3352165" y="1616075"/>
              <a:ext cx="929005" cy="3810"/>
            </a:xfrm>
            <a:prstGeom prst="bentConnector3">
              <a:avLst>
                <a:gd name="adj1" fmla="val 49968"/>
              </a:avLst>
            </a:prstGeom>
            <a:noFill/>
            <a:ln w="9525">
              <a:solidFill>
                <a:srgbClr val="000000"/>
              </a:solidFill>
              <a:prstDash val="sysDot"/>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62" name="Group 46"/>
            <p:cNvGrpSpPr>
              <a:grpSpLocks/>
            </p:cNvGrpSpPr>
            <p:nvPr/>
          </p:nvGrpSpPr>
          <p:grpSpPr bwMode="auto">
            <a:xfrm>
              <a:off x="4218305" y="145415"/>
              <a:ext cx="504825" cy="698500"/>
              <a:chOff x="8662" y="4774"/>
              <a:chExt cx="795" cy="1100"/>
            </a:xfrm>
          </p:grpSpPr>
          <p:pic>
            <p:nvPicPr>
              <p:cNvPr id="78" name="Picture 47" descr="0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2" y="4774"/>
                <a:ext cx="780" cy="11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8" descr="資料庫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5" y="5576"/>
                <a:ext cx="472" cy="189"/>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Text Box 49"/>
            <p:cNvSpPr txBox="1">
              <a:spLocks noChangeArrowheads="1"/>
            </p:cNvSpPr>
            <p:nvPr/>
          </p:nvSpPr>
          <p:spPr bwMode="auto">
            <a:xfrm>
              <a:off x="4632960" y="329565"/>
              <a:ext cx="874395"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zh-TW" sz="1000" kern="100">
                  <a:effectLst/>
                  <a:latin typeface="Times New Roman"/>
                  <a:ea typeface="標楷體"/>
                  <a:cs typeface="新細明體"/>
                </a:rPr>
                <a:t>備援資料庫</a:t>
              </a:r>
              <a:endParaRPr lang="zh-TW" sz="1400" kern="100">
                <a:effectLst/>
                <a:latin typeface="Times New Roman"/>
                <a:ea typeface="標楷體"/>
                <a:cs typeface="新細明體"/>
              </a:endParaRPr>
            </a:p>
            <a:p>
              <a:pPr>
                <a:spcAft>
                  <a:spcPts val="0"/>
                </a:spcAft>
              </a:pPr>
              <a:r>
                <a:rPr lang="zh-TW" sz="1000" kern="100">
                  <a:effectLst/>
                  <a:latin typeface="Times New Roman"/>
                  <a:ea typeface="標楷體"/>
                  <a:cs typeface="新細明體"/>
                </a:rPr>
                <a:t>（規劃中）</a:t>
              </a:r>
              <a:endParaRPr lang="zh-TW" sz="1400" kern="100">
                <a:effectLst/>
                <a:latin typeface="Times New Roman"/>
                <a:ea typeface="標楷體"/>
                <a:cs typeface="新細明體"/>
              </a:endParaRPr>
            </a:p>
          </p:txBody>
        </p:sp>
        <p:pic>
          <p:nvPicPr>
            <p:cNvPr id="64" name="Picture 50" descr="0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170" y="1283970"/>
              <a:ext cx="469900" cy="6648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 Box 51"/>
            <p:cNvSpPr txBox="1">
              <a:spLocks noChangeArrowheads="1"/>
            </p:cNvSpPr>
            <p:nvPr/>
          </p:nvSpPr>
          <p:spPr bwMode="auto">
            <a:xfrm>
              <a:off x="4632960" y="1459865"/>
              <a:ext cx="874395"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zh-TW" sz="1000" kern="100">
                  <a:effectLst/>
                  <a:latin typeface="Times New Roman"/>
                  <a:ea typeface="標楷體"/>
                  <a:cs typeface="新細明體"/>
                </a:rPr>
                <a:t>備援</a:t>
              </a:r>
              <a:r>
                <a:rPr lang="en-US" sz="1000" kern="100">
                  <a:effectLst/>
                  <a:latin typeface="Times New Roman"/>
                  <a:ea typeface="標楷體"/>
                  <a:cs typeface="新細明體"/>
                </a:rPr>
                <a:t>Web</a:t>
              </a:r>
              <a:r>
                <a:rPr lang="zh-TW" sz="1000" kern="100">
                  <a:effectLst/>
                  <a:latin typeface="Times New Roman"/>
                  <a:ea typeface="標楷體"/>
                  <a:cs typeface="新細明體"/>
                </a:rPr>
                <a:t>主機</a:t>
              </a:r>
              <a:endParaRPr lang="zh-TW" sz="1400" kern="100">
                <a:effectLst/>
                <a:latin typeface="Times New Roman"/>
                <a:ea typeface="標楷體"/>
                <a:cs typeface="新細明體"/>
              </a:endParaRPr>
            </a:p>
            <a:p>
              <a:pPr>
                <a:spcAft>
                  <a:spcPts val="0"/>
                </a:spcAft>
              </a:pPr>
              <a:r>
                <a:rPr lang="zh-TW" sz="1000" kern="100">
                  <a:effectLst/>
                  <a:latin typeface="Times New Roman"/>
                  <a:ea typeface="標楷體"/>
                  <a:cs typeface="新細明體"/>
                </a:rPr>
                <a:t>（規劃中）</a:t>
              </a:r>
              <a:endParaRPr lang="zh-TW" sz="1400" kern="100">
                <a:effectLst/>
                <a:latin typeface="Times New Roman"/>
                <a:ea typeface="標楷體"/>
                <a:cs typeface="新細明體"/>
              </a:endParaRPr>
            </a:p>
          </p:txBody>
        </p:sp>
        <p:sp>
          <p:nvSpPr>
            <p:cNvPr id="66" name="Text Box 38"/>
            <p:cNvSpPr txBox="1">
              <a:spLocks noChangeArrowheads="1"/>
            </p:cNvSpPr>
            <p:nvPr/>
          </p:nvSpPr>
          <p:spPr bwMode="auto">
            <a:xfrm>
              <a:off x="3154680" y="1665605"/>
              <a:ext cx="126873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zh-TW" sz="1000" kern="100">
                  <a:effectLst/>
                  <a:latin typeface="Times New Roman"/>
                  <a:ea typeface="標楷體"/>
                  <a:cs typeface="新細明體"/>
                </a:rPr>
                <a:t>定期檔案備份</a:t>
              </a:r>
              <a:endParaRPr lang="zh-TW" sz="1400" kern="100">
                <a:effectLst/>
                <a:latin typeface="Times New Roman"/>
                <a:ea typeface="標楷體"/>
                <a:cs typeface="新細明體"/>
              </a:endParaRPr>
            </a:p>
          </p:txBody>
        </p:sp>
        <p:sp>
          <p:nvSpPr>
            <p:cNvPr id="67" name="Text Box 38"/>
            <p:cNvSpPr txBox="1">
              <a:spLocks noChangeArrowheads="1"/>
            </p:cNvSpPr>
            <p:nvPr/>
          </p:nvSpPr>
          <p:spPr bwMode="auto">
            <a:xfrm>
              <a:off x="3173730" y="209550"/>
              <a:ext cx="126873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zh-TW" sz="1000" kern="100" dirty="0">
                  <a:effectLst/>
                  <a:latin typeface="Times New Roman"/>
                  <a:ea typeface="標楷體"/>
                  <a:cs typeface="新細明體"/>
                </a:rPr>
                <a:t>定期資料庫鏡像</a:t>
              </a:r>
              <a:endParaRPr lang="zh-TW" sz="1400" kern="100" dirty="0">
                <a:effectLst/>
                <a:latin typeface="Times New Roman"/>
                <a:ea typeface="標楷體"/>
                <a:cs typeface="新細明體"/>
              </a:endParaRPr>
            </a:p>
          </p:txBody>
        </p:sp>
        <p:sp>
          <p:nvSpPr>
            <p:cNvPr id="68" name="Rectangle 106"/>
            <p:cNvSpPr>
              <a:spLocks noChangeArrowheads="1"/>
            </p:cNvSpPr>
            <p:nvPr/>
          </p:nvSpPr>
          <p:spPr bwMode="auto">
            <a:xfrm>
              <a:off x="2543174" y="74930"/>
              <a:ext cx="1438275" cy="3515996"/>
            </a:xfrm>
            <a:prstGeom prst="rect">
              <a:avLst/>
            </a:prstGeom>
            <a:noFill/>
            <a:ln w="9525">
              <a:solidFill>
                <a:srgbClr val="000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zh-TW" altLang="en-US"/>
            </a:p>
          </p:txBody>
        </p:sp>
        <p:sp>
          <p:nvSpPr>
            <p:cNvPr id="69" name="Text Box 107"/>
            <p:cNvSpPr txBox="1">
              <a:spLocks noChangeArrowheads="1"/>
            </p:cNvSpPr>
            <p:nvPr/>
          </p:nvSpPr>
          <p:spPr bwMode="auto">
            <a:xfrm>
              <a:off x="4281170" y="2368550"/>
              <a:ext cx="1153795" cy="2832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altLang="en-US" sz="1100" kern="100" dirty="0" smtClean="0">
                  <a:effectLst/>
                  <a:latin typeface="Times New Roman"/>
                  <a:ea typeface="標楷體"/>
                  <a:cs typeface="新細明體"/>
                </a:rPr>
                <a:t>水情</a:t>
              </a:r>
              <a:r>
                <a:rPr lang="zh-TW" sz="1100" kern="100" dirty="0" smtClean="0">
                  <a:effectLst/>
                  <a:latin typeface="Times New Roman"/>
                  <a:ea typeface="標楷體"/>
                  <a:cs typeface="新細明體"/>
                </a:rPr>
                <a:t>中心</a:t>
              </a:r>
              <a:r>
                <a:rPr lang="zh-TW" sz="1100" kern="100" dirty="0">
                  <a:effectLst/>
                  <a:latin typeface="Times New Roman"/>
                  <a:ea typeface="標楷體"/>
                  <a:cs typeface="新細明體"/>
                </a:rPr>
                <a:t>機房</a:t>
              </a:r>
              <a:endParaRPr lang="zh-TW" sz="1400" kern="100" dirty="0">
                <a:effectLst/>
                <a:latin typeface="Times New Roman"/>
                <a:ea typeface="標楷體"/>
                <a:cs typeface="新細明體"/>
              </a:endParaRPr>
            </a:p>
          </p:txBody>
        </p:sp>
        <p:sp>
          <p:nvSpPr>
            <p:cNvPr id="70" name="Rectangle 108"/>
            <p:cNvSpPr>
              <a:spLocks noChangeArrowheads="1"/>
            </p:cNvSpPr>
            <p:nvPr/>
          </p:nvSpPr>
          <p:spPr bwMode="auto">
            <a:xfrm>
              <a:off x="4107815" y="74930"/>
              <a:ext cx="1330960" cy="2576830"/>
            </a:xfrm>
            <a:prstGeom prst="rect">
              <a:avLst/>
            </a:prstGeom>
            <a:noFill/>
            <a:ln w="9525">
              <a:solidFill>
                <a:srgbClr val="000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zh-TW" altLang="en-US"/>
            </a:p>
          </p:txBody>
        </p:sp>
        <p:sp>
          <p:nvSpPr>
            <p:cNvPr id="71" name="Text Box 109"/>
            <p:cNvSpPr txBox="1">
              <a:spLocks noChangeArrowheads="1"/>
            </p:cNvSpPr>
            <p:nvPr/>
          </p:nvSpPr>
          <p:spPr bwMode="auto">
            <a:xfrm>
              <a:off x="2882265" y="3307716"/>
              <a:ext cx="723900" cy="2832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en-US" sz="1100" kern="100">
                  <a:effectLst/>
                  <a:latin typeface="Times New Roman"/>
                  <a:ea typeface="標楷體"/>
                  <a:cs typeface="新細明體"/>
                </a:rPr>
                <a:t>HiCloud</a:t>
              </a:r>
              <a:endParaRPr lang="zh-TW" sz="1400" kern="100">
                <a:effectLst/>
                <a:latin typeface="Times New Roman"/>
                <a:ea typeface="標楷體"/>
                <a:cs typeface="新細明體"/>
              </a:endParaRPr>
            </a:p>
          </p:txBody>
        </p:sp>
        <p:pic>
          <p:nvPicPr>
            <p:cNvPr id="72" name="Picture 26" descr="0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655" y="2254250"/>
              <a:ext cx="469900" cy="664845"/>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38"/>
            <p:cNvSpPr txBox="1">
              <a:spLocks noChangeArrowheads="1"/>
            </p:cNvSpPr>
            <p:nvPr/>
          </p:nvSpPr>
          <p:spPr bwMode="auto">
            <a:xfrm>
              <a:off x="2510790" y="1883410"/>
              <a:ext cx="1268730" cy="49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sz="1000" kern="100">
                  <a:effectLst/>
                  <a:latin typeface="標楷體"/>
                  <a:ea typeface="標楷體"/>
                  <a:cs typeface="新細明體"/>
                </a:rPr>
                <a:t>WEB SERVER</a:t>
              </a:r>
              <a:endParaRPr lang="zh-TW" sz="1400" kern="100">
                <a:effectLst/>
                <a:latin typeface="Times New Roman"/>
                <a:ea typeface="標楷體"/>
                <a:cs typeface="新細明體"/>
              </a:endParaRPr>
            </a:p>
            <a:p>
              <a:pPr algn="ctr">
                <a:spcAft>
                  <a:spcPts val="0"/>
                </a:spcAft>
              </a:pPr>
              <a:r>
                <a:rPr lang="en-US" sz="1000" kern="100">
                  <a:effectLst/>
                  <a:latin typeface="標楷體"/>
                  <a:ea typeface="標楷體"/>
                  <a:cs typeface="新細明體"/>
                </a:rPr>
                <a:t>(SSL</a:t>
              </a:r>
              <a:r>
                <a:rPr lang="zh-TW" sz="1000" kern="100">
                  <a:effectLst/>
                  <a:latin typeface="Times New Roman"/>
                  <a:ea typeface="標楷體"/>
                  <a:cs typeface="新細明體"/>
                </a:rPr>
                <a:t>傳輸加密</a:t>
              </a:r>
              <a:r>
                <a:rPr lang="en-US" sz="1000" kern="100">
                  <a:effectLst/>
                  <a:latin typeface="Times New Roman"/>
                  <a:ea typeface="標楷體"/>
                  <a:cs typeface="新細明體"/>
                </a:rPr>
                <a:t>)</a:t>
              </a:r>
              <a:endParaRPr lang="zh-TW" sz="1400" kern="100">
                <a:effectLst/>
                <a:latin typeface="Times New Roman"/>
                <a:ea typeface="標楷體"/>
                <a:cs typeface="新細明體"/>
              </a:endParaRPr>
            </a:p>
          </p:txBody>
        </p:sp>
        <p:cxnSp>
          <p:nvCxnSpPr>
            <p:cNvPr id="74" name="AutoShape 45"/>
            <p:cNvCxnSpPr>
              <a:cxnSpLocks noChangeShapeType="1"/>
            </p:cNvCxnSpPr>
            <p:nvPr/>
          </p:nvCxnSpPr>
          <p:spPr bwMode="auto">
            <a:xfrm rot="10800000" flipV="1">
              <a:off x="3424556" y="1616393"/>
              <a:ext cx="856615" cy="970280"/>
            </a:xfrm>
            <a:prstGeom prst="bentConnector3">
              <a:avLst>
                <a:gd name="adj1" fmla="val 50000"/>
              </a:avLst>
            </a:prstGeom>
            <a:noFill/>
            <a:ln w="9525">
              <a:solidFill>
                <a:srgbClr val="000000"/>
              </a:solidFill>
              <a:prstDash val="sysDot"/>
              <a:miter lim="800000"/>
              <a:headEnd type="triangle" w="med" len="med"/>
              <a:tailEnd type="triangle" w="med" len="med"/>
            </a:ln>
            <a:extLst>
              <a:ext uri="{909E8E84-426E-40DD-AFC4-6F175D3DCCD1}">
                <a14:hiddenFill xmlns:a14="http://schemas.microsoft.com/office/drawing/2010/main">
                  <a:noFill/>
                </a14:hiddenFill>
              </a:ext>
            </a:extLst>
          </p:spPr>
        </p:cxnSp>
        <p:sp>
          <p:nvSpPr>
            <p:cNvPr id="75" name="圓角矩形圖說文字 74"/>
            <p:cNvSpPr/>
            <p:nvPr/>
          </p:nvSpPr>
          <p:spPr>
            <a:xfrm>
              <a:off x="1170940" y="2172970"/>
              <a:ext cx="1116965" cy="598170"/>
            </a:xfrm>
            <a:prstGeom prst="wedgeRoundRectCallout">
              <a:avLst>
                <a:gd name="adj1" fmla="val 105376"/>
                <a:gd name="adj2" fmla="val -132670"/>
                <a:gd name="adj3" fmla="val 16667"/>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TW" altLang="en-US" sz="1000" kern="100" dirty="0" smtClean="0">
                  <a:effectLst/>
                  <a:latin typeface="Times New Roman"/>
                  <a:ea typeface="標楷體"/>
                  <a:cs typeface="新細明體"/>
                </a:rPr>
                <a:t>水情資訊系統</a:t>
              </a:r>
              <a:endParaRPr lang="zh-TW" sz="1400" kern="100" dirty="0">
                <a:effectLst/>
                <a:latin typeface="Times New Roman"/>
                <a:ea typeface="標楷體"/>
                <a:cs typeface="新細明體"/>
              </a:endParaRPr>
            </a:p>
            <a:p>
              <a:pPr algn="ctr">
                <a:spcAft>
                  <a:spcPts val="0"/>
                </a:spcAft>
              </a:pPr>
              <a:r>
                <a:rPr lang="zh-TW" sz="1000" kern="100" dirty="0">
                  <a:effectLst/>
                  <a:latin typeface="Times New Roman"/>
                  <a:ea typeface="標楷體"/>
                  <a:cs typeface="新細明體"/>
                </a:rPr>
                <a:t>防災應變系統</a:t>
              </a:r>
              <a:endParaRPr lang="zh-TW" sz="1400" kern="100" dirty="0">
                <a:effectLst/>
                <a:latin typeface="Times New Roman"/>
                <a:ea typeface="標楷體"/>
                <a:cs typeface="新細明體"/>
              </a:endParaRPr>
            </a:p>
          </p:txBody>
        </p:sp>
        <p:sp>
          <p:nvSpPr>
            <p:cNvPr id="76" name="圓角矩形圖說文字 75"/>
            <p:cNvSpPr/>
            <p:nvPr/>
          </p:nvSpPr>
          <p:spPr>
            <a:xfrm>
              <a:off x="781050" y="2819400"/>
              <a:ext cx="1506855" cy="598170"/>
            </a:xfrm>
            <a:prstGeom prst="wedgeRoundRectCallout">
              <a:avLst>
                <a:gd name="adj1" fmla="val 93837"/>
                <a:gd name="adj2" fmla="val -78530"/>
                <a:gd name="adj3" fmla="val 16667"/>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TW" sz="1000" kern="100" dirty="0">
                  <a:effectLst/>
                  <a:latin typeface="Times New Roman"/>
                  <a:ea typeface="標楷體"/>
                  <a:cs typeface="新細明體"/>
                </a:rPr>
                <a:t>民眾版網頁</a:t>
              </a:r>
              <a:endParaRPr lang="zh-TW" sz="1400" kern="100" dirty="0">
                <a:effectLst/>
                <a:latin typeface="Times New Roman"/>
                <a:ea typeface="標楷體"/>
                <a:cs typeface="新細明體"/>
              </a:endParaRPr>
            </a:p>
            <a:p>
              <a:pPr algn="ctr">
                <a:spcAft>
                  <a:spcPts val="0"/>
                </a:spcAft>
              </a:pPr>
              <a:r>
                <a:rPr lang="zh-TW" sz="1000" kern="100" dirty="0" smtClean="0">
                  <a:effectLst/>
                  <a:latin typeface="Times New Roman"/>
                  <a:ea typeface="標楷體"/>
                  <a:cs typeface="新細明體"/>
                </a:rPr>
                <a:t>行動版服務提供網站</a:t>
              </a:r>
              <a:endParaRPr lang="zh-TW" sz="1400" kern="100" dirty="0">
                <a:effectLst/>
                <a:latin typeface="Times New Roman"/>
                <a:ea typeface="標楷體"/>
                <a:cs typeface="新細明體"/>
              </a:endParaRPr>
            </a:p>
          </p:txBody>
        </p:sp>
        <p:cxnSp>
          <p:nvCxnSpPr>
            <p:cNvPr id="77" name="AutoShape 36"/>
            <p:cNvCxnSpPr>
              <a:cxnSpLocks noChangeShapeType="1"/>
            </p:cNvCxnSpPr>
            <p:nvPr/>
          </p:nvCxnSpPr>
          <p:spPr bwMode="auto">
            <a:xfrm>
              <a:off x="2387600" y="1405255"/>
              <a:ext cx="567055" cy="1181418"/>
            </a:xfrm>
            <a:prstGeom prst="bentConnector3">
              <a:avLst>
                <a:gd name="adj1" fmla="val 43281"/>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3723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slide(fromBottom)">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系統特色與效益</a:t>
            </a:r>
            <a:endParaRPr lang="zh-TW" altLang="en-US" dirty="0"/>
          </a:p>
        </p:txBody>
      </p:sp>
      <p:sp>
        <p:nvSpPr>
          <p:cNvPr id="3" name="投影片編號版面配置區 2"/>
          <p:cNvSpPr>
            <a:spLocks noGrp="1"/>
          </p:cNvSpPr>
          <p:nvPr>
            <p:ph type="sldNum" sz="quarter" idx="4"/>
          </p:nvPr>
        </p:nvSpPr>
        <p:spPr>
          <a:prstGeom prst="rect">
            <a:avLst/>
          </a:prstGeom>
        </p:spPr>
        <p:txBody>
          <a:bodyPr/>
          <a:lstStyle/>
          <a:p>
            <a:fld id="{67F4CA63-E9B3-44E0-AD98-A64D95C117F8}" type="slidenum">
              <a:rPr lang="zh-TW" altLang="en-US" smtClean="0"/>
              <a:pPr/>
              <a:t>16</a:t>
            </a:fld>
            <a:endParaRPr lang="zh-TW" altLang="en-US"/>
          </a:p>
        </p:txBody>
      </p:sp>
      <p:graphicFrame>
        <p:nvGraphicFramePr>
          <p:cNvPr id="9" name="資料庫圖表 8"/>
          <p:cNvGraphicFramePr/>
          <p:nvPr>
            <p:extLst/>
          </p:nvPr>
        </p:nvGraphicFramePr>
        <p:xfrm>
          <a:off x="539552" y="1124744"/>
          <a:ext cx="828092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965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graphicEl>
                                              <a:dgm id="{8EE0AACA-6184-449B-96F4-FF0621B9CB6C}"/>
                                            </p:graphicEl>
                                          </p:spTgt>
                                        </p:tgtEl>
                                        <p:attrNameLst>
                                          <p:attrName>style.visibility</p:attrName>
                                        </p:attrNameLst>
                                      </p:cBhvr>
                                      <p:to>
                                        <p:strVal val="visible"/>
                                      </p:to>
                                    </p:set>
                                    <p:animEffect transition="in" filter="fade">
                                      <p:cBhvr>
                                        <p:cTn id="7" dur="500"/>
                                        <p:tgtEl>
                                          <p:spTgt spid="9">
                                            <p:graphicEl>
                                              <a:dgm id="{8EE0AACA-6184-449B-96F4-FF0621B9CB6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B64AA982-9BFF-4EB3-9E14-7BECC924E2FB}"/>
                                            </p:graphicEl>
                                          </p:spTgt>
                                        </p:tgtEl>
                                        <p:attrNameLst>
                                          <p:attrName>style.visibility</p:attrName>
                                        </p:attrNameLst>
                                      </p:cBhvr>
                                      <p:to>
                                        <p:strVal val="visible"/>
                                      </p:to>
                                    </p:set>
                                    <p:animEffect transition="in" filter="fade">
                                      <p:cBhvr>
                                        <p:cTn id="10" dur="500"/>
                                        <p:tgtEl>
                                          <p:spTgt spid="9">
                                            <p:graphicEl>
                                              <a:dgm id="{B64AA982-9BFF-4EB3-9E14-7BECC924E2F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D1386D89-A9AF-49C4-8F7C-8928BCE3785E}"/>
                                            </p:graphicEl>
                                          </p:spTgt>
                                        </p:tgtEl>
                                        <p:attrNameLst>
                                          <p:attrName>style.visibility</p:attrName>
                                        </p:attrNameLst>
                                      </p:cBhvr>
                                      <p:to>
                                        <p:strVal val="visible"/>
                                      </p:to>
                                    </p:set>
                                    <p:animEffect transition="in" filter="fade">
                                      <p:cBhvr>
                                        <p:cTn id="15" dur="500"/>
                                        <p:tgtEl>
                                          <p:spTgt spid="9">
                                            <p:graphicEl>
                                              <a:dgm id="{D1386D89-A9AF-49C4-8F7C-8928BCE3785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3D2134E9-338C-41ED-8EF9-C8554A662B58}"/>
                                            </p:graphicEl>
                                          </p:spTgt>
                                        </p:tgtEl>
                                        <p:attrNameLst>
                                          <p:attrName>style.visibility</p:attrName>
                                        </p:attrNameLst>
                                      </p:cBhvr>
                                      <p:to>
                                        <p:strVal val="visible"/>
                                      </p:to>
                                    </p:set>
                                    <p:animEffect transition="in" filter="fade">
                                      <p:cBhvr>
                                        <p:cTn id="18" dur="500"/>
                                        <p:tgtEl>
                                          <p:spTgt spid="9">
                                            <p:graphicEl>
                                              <a:dgm id="{3D2134E9-338C-41ED-8EF9-C8554A662B5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DC84C7E9-EA80-4197-AD0C-D40A49FDF46A}"/>
                                            </p:graphicEl>
                                          </p:spTgt>
                                        </p:tgtEl>
                                        <p:attrNameLst>
                                          <p:attrName>style.visibility</p:attrName>
                                        </p:attrNameLst>
                                      </p:cBhvr>
                                      <p:to>
                                        <p:strVal val="visible"/>
                                      </p:to>
                                    </p:set>
                                    <p:animEffect transition="in" filter="fade">
                                      <p:cBhvr>
                                        <p:cTn id="23" dur="500"/>
                                        <p:tgtEl>
                                          <p:spTgt spid="9">
                                            <p:graphicEl>
                                              <a:dgm id="{DC84C7E9-EA80-4197-AD0C-D40A49FDF46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8CC45E37-FD95-4278-8621-A6629522CD97}"/>
                                            </p:graphicEl>
                                          </p:spTgt>
                                        </p:tgtEl>
                                        <p:attrNameLst>
                                          <p:attrName>style.visibility</p:attrName>
                                        </p:attrNameLst>
                                      </p:cBhvr>
                                      <p:to>
                                        <p:strVal val="visible"/>
                                      </p:to>
                                    </p:set>
                                    <p:animEffect transition="in" filter="fade">
                                      <p:cBhvr>
                                        <p:cTn id="26" dur="500"/>
                                        <p:tgtEl>
                                          <p:spTgt spid="9">
                                            <p:graphicEl>
                                              <a:dgm id="{8CC45E37-FD95-4278-8621-A6629522CD9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E0C3A53D-7A1F-42E4-AA22-DECED3D2F335}"/>
                                            </p:graphicEl>
                                          </p:spTgt>
                                        </p:tgtEl>
                                        <p:attrNameLst>
                                          <p:attrName>style.visibility</p:attrName>
                                        </p:attrNameLst>
                                      </p:cBhvr>
                                      <p:to>
                                        <p:strVal val="visible"/>
                                      </p:to>
                                    </p:set>
                                    <p:animEffect transition="in" filter="fade">
                                      <p:cBhvr>
                                        <p:cTn id="31" dur="500"/>
                                        <p:tgtEl>
                                          <p:spTgt spid="9">
                                            <p:graphicEl>
                                              <a:dgm id="{E0C3A53D-7A1F-42E4-AA22-DECED3D2F33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49E9F867-4A92-497D-8CE6-DE061745E3C8}"/>
                                            </p:graphicEl>
                                          </p:spTgt>
                                        </p:tgtEl>
                                        <p:attrNameLst>
                                          <p:attrName>style.visibility</p:attrName>
                                        </p:attrNameLst>
                                      </p:cBhvr>
                                      <p:to>
                                        <p:strVal val="visible"/>
                                      </p:to>
                                    </p:set>
                                    <p:animEffect transition="in" filter="fade">
                                      <p:cBhvr>
                                        <p:cTn id="34" dur="500"/>
                                        <p:tgtEl>
                                          <p:spTgt spid="9">
                                            <p:graphicEl>
                                              <a:dgm id="{49E9F867-4A92-497D-8CE6-DE061745E3C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graphicEl>
                                              <a:dgm id="{9FF69C0D-E421-4F19-A2AE-70E650546A42}"/>
                                            </p:graphicEl>
                                          </p:spTgt>
                                        </p:tgtEl>
                                        <p:attrNameLst>
                                          <p:attrName>style.visibility</p:attrName>
                                        </p:attrNameLst>
                                      </p:cBhvr>
                                      <p:to>
                                        <p:strVal val="visible"/>
                                      </p:to>
                                    </p:set>
                                    <p:animEffect transition="in" filter="fade">
                                      <p:cBhvr>
                                        <p:cTn id="39" dur="500"/>
                                        <p:tgtEl>
                                          <p:spTgt spid="9">
                                            <p:graphicEl>
                                              <a:dgm id="{9FF69C0D-E421-4F19-A2AE-70E650546A42}"/>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graphicEl>
                                              <a:dgm id="{8435B12B-906F-4074-8DB2-68ACD362FFB1}"/>
                                            </p:graphicEl>
                                          </p:spTgt>
                                        </p:tgtEl>
                                        <p:attrNameLst>
                                          <p:attrName>style.visibility</p:attrName>
                                        </p:attrNameLst>
                                      </p:cBhvr>
                                      <p:to>
                                        <p:strVal val="visible"/>
                                      </p:to>
                                    </p:set>
                                    <p:animEffect transition="in" filter="fade">
                                      <p:cBhvr>
                                        <p:cTn id="42" dur="500"/>
                                        <p:tgtEl>
                                          <p:spTgt spid="9">
                                            <p:graphicEl>
                                              <a:dgm id="{8435B12B-906F-4074-8DB2-68ACD362FFB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graphicEl>
                                              <a:dgm id="{C0A036F7-4F72-48C4-BE50-4A9CE738DDD7}"/>
                                            </p:graphicEl>
                                          </p:spTgt>
                                        </p:tgtEl>
                                        <p:attrNameLst>
                                          <p:attrName>style.visibility</p:attrName>
                                        </p:attrNameLst>
                                      </p:cBhvr>
                                      <p:to>
                                        <p:strVal val="visible"/>
                                      </p:to>
                                    </p:set>
                                    <p:animEffect transition="in" filter="fade">
                                      <p:cBhvr>
                                        <p:cTn id="47" dur="500"/>
                                        <p:tgtEl>
                                          <p:spTgt spid="9">
                                            <p:graphicEl>
                                              <a:dgm id="{C0A036F7-4F72-48C4-BE50-4A9CE738DDD7}"/>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graphicEl>
                                              <a:dgm id="{D508CCA3-F5C5-4CFA-82DA-A4128FFEE676}"/>
                                            </p:graphicEl>
                                          </p:spTgt>
                                        </p:tgtEl>
                                        <p:attrNameLst>
                                          <p:attrName>style.visibility</p:attrName>
                                        </p:attrNameLst>
                                      </p:cBhvr>
                                      <p:to>
                                        <p:strVal val="visible"/>
                                      </p:to>
                                    </p:set>
                                    <p:animEffect transition="in" filter="fade">
                                      <p:cBhvr>
                                        <p:cTn id="50" dur="500"/>
                                        <p:tgtEl>
                                          <p:spTgt spid="9">
                                            <p:graphicEl>
                                              <a:dgm id="{D508CCA3-F5C5-4CFA-82DA-A4128FFEE6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sz="4000" b="0" dirty="0">
                <a:effectLst/>
              </a:rPr>
              <a:t>防災應變</a:t>
            </a:r>
            <a:r>
              <a:rPr lang="zh-TW" altLang="zh-TW" sz="4000" b="0" dirty="0" smtClean="0">
                <a:effectLst/>
              </a:rPr>
              <a:t>中心</a:t>
            </a:r>
            <a:r>
              <a:rPr lang="zh-TW" altLang="en-US" sz="4000" b="0" dirty="0" smtClean="0">
                <a:effectLst/>
              </a:rPr>
              <a:t>系統</a:t>
            </a:r>
            <a:r>
              <a:rPr lang="zh-TW" altLang="zh-TW" sz="4000" b="0" dirty="0" smtClean="0">
                <a:effectLst/>
              </a:rPr>
              <a:t>整體</a:t>
            </a:r>
            <a:r>
              <a:rPr lang="zh-TW" altLang="zh-TW" sz="4000" b="0" dirty="0">
                <a:effectLst/>
              </a:rPr>
              <a:t>架構規劃</a:t>
            </a:r>
            <a:endParaRPr lang="zh-TW" altLang="en-US" sz="4000" b="0" dirty="0"/>
          </a:p>
        </p:txBody>
      </p:sp>
      <p:grpSp>
        <p:nvGrpSpPr>
          <p:cNvPr id="4" name="群組 3"/>
          <p:cNvGrpSpPr/>
          <p:nvPr/>
        </p:nvGrpSpPr>
        <p:grpSpPr>
          <a:xfrm>
            <a:off x="1703070" y="999490"/>
            <a:ext cx="6397322" cy="5010567"/>
            <a:chOff x="1703070" y="999490"/>
            <a:chExt cx="5737860" cy="4648200"/>
          </a:xfrm>
        </p:grpSpPr>
        <p:sp>
          <p:nvSpPr>
            <p:cNvPr id="5" name="圓形箭號 4"/>
            <p:cNvSpPr/>
            <p:nvPr/>
          </p:nvSpPr>
          <p:spPr>
            <a:xfrm rot="10800000">
              <a:off x="3416935" y="1474470"/>
              <a:ext cx="3701415" cy="3647440"/>
            </a:xfrm>
            <a:prstGeom prst="circularArrow">
              <a:avLst/>
            </a:prstGeom>
            <a:solidFill>
              <a:srgbClr val="FFCC00"/>
            </a:solidFill>
            <a:ln/>
          </p:spPr>
          <p:style>
            <a:lnRef idx="0">
              <a:schemeClr val="accent5"/>
            </a:lnRef>
            <a:fillRef idx="3">
              <a:schemeClr val="accent5"/>
            </a:fillRef>
            <a:effectRef idx="3">
              <a:schemeClr val="accent5"/>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en-US" sz="1400" kern="100">
                  <a:effectLst/>
                  <a:latin typeface="Times New Roman"/>
                  <a:ea typeface="標楷體"/>
                  <a:cs typeface="新細明體"/>
                </a:rPr>
                <a:t> </a:t>
              </a:r>
              <a:endParaRPr lang="zh-Hant" sz="1400" kern="100">
                <a:effectLst/>
                <a:latin typeface="Times New Roman"/>
                <a:ea typeface="標楷體"/>
                <a:cs typeface="新細明體"/>
              </a:endParaRPr>
            </a:p>
          </p:txBody>
        </p:sp>
        <p:sp>
          <p:nvSpPr>
            <p:cNvPr id="6" name="圓形箭號 5"/>
            <p:cNvSpPr/>
            <p:nvPr/>
          </p:nvSpPr>
          <p:spPr>
            <a:xfrm>
              <a:off x="3362325" y="1387475"/>
              <a:ext cx="3702050" cy="3647440"/>
            </a:xfrm>
            <a:prstGeom prst="circularArrow">
              <a:avLst/>
            </a:prstGeom>
            <a:solidFill>
              <a:srgbClr val="FFCC00"/>
            </a:solidFill>
            <a:ln/>
          </p:spPr>
          <p:style>
            <a:lnRef idx="0">
              <a:schemeClr val="accent5"/>
            </a:lnRef>
            <a:fillRef idx="3">
              <a:schemeClr val="accent5"/>
            </a:fillRef>
            <a:effectRef idx="3">
              <a:schemeClr val="accent5"/>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endParaRPr lang="zh-Hant" altLang="en-US"/>
            </a:p>
          </p:txBody>
        </p:sp>
        <p:pic>
          <p:nvPicPr>
            <p:cNvPr id="7" name="圖片 6" descr="D:\實用圖示\園餅05.png"/>
            <p:cNvPicPr/>
            <p:nvPr/>
          </p:nvPicPr>
          <p:blipFill>
            <a:blip r:embed="rId3">
              <a:extLst>
                <a:ext uri="{28A0092B-C50C-407E-A947-70E740481C1C}">
                  <a14:useLocalDpi xmlns:a14="http://schemas.microsoft.com/office/drawing/2010/main" val="0"/>
                </a:ext>
              </a:extLst>
            </a:blip>
            <a:srcRect/>
            <a:stretch>
              <a:fillRect/>
            </a:stretch>
          </p:blipFill>
          <p:spPr bwMode="auto">
            <a:xfrm>
              <a:off x="1703070" y="3906520"/>
              <a:ext cx="4352290" cy="1741170"/>
            </a:xfrm>
            <a:prstGeom prst="rect">
              <a:avLst/>
            </a:prstGeom>
            <a:noFill/>
            <a:ln>
              <a:noFill/>
            </a:ln>
          </p:spPr>
        </p:pic>
        <p:pic>
          <p:nvPicPr>
            <p:cNvPr id="8" name="圖片 7"/>
            <p:cNvPicPr/>
            <p:nvPr/>
          </p:nvPicPr>
          <p:blipFill>
            <a:blip r:embed="rId4">
              <a:extLst>
                <a:ext uri="{28A0092B-C50C-407E-A947-70E740481C1C}">
                  <a14:useLocalDpi xmlns:a14="http://schemas.microsoft.com/office/drawing/2010/main" val="0"/>
                </a:ext>
              </a:extLst>
            </a:blip>
            <a:stretch>
              <a:fillRect/>
            </a:stretch>
          </p:blipFill>
          <p:spPr>
            <a:xfrm>
              <a:off x="6527165" y="4625340"/>
              <a:ext cx="913765" cy="798195"/>
            </a:xfrm>
            <a:prstGeom prst="rect">
              <a:avLst/>
            </a:prstGeom>
          </p:spPr>
        </p:pic>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2305685" y="4247515"/>
              <a:ext cx="3375025" cy="1084580"/>
            </a:xfrm>
            <a:prstGeom prst="rect">
              <a:avLst/>
            </a:prstGeom>
          </p:spPr>
        </p:pic>
        <p:sp>
          <p:nvSpPr>
            <p:cNvPr id="10" name="文字方塊 14"/>
            <p:cNvSpPr txBox="1"/>
            <p:nvPr/>
          </p:nvSpPr>
          <p:spPr>
            <a:xfrm>
              <a:off x="3038475" y="4869815"/>
              <a:ext cx="1491615" cy="379095"/>
            </a:xfrm>
            <a:prstGeom prst="rect">
              <a:avLst/>
            </a:prstGeom>
            <a:solidFill>
              <a:srgbClr val="000000">
                <a:alpha val="50196"/>
              </a:srgbClr>
            </a:solidFill>
            <a:ln>
              <a:noFill/>
            </a:ln>
          </p:spPr>
          <p:style>
            <a:lnRef idx="3">
              <a:schemeClr val="lt1"/>
            </a:lnRef>
            <a:fillRef idx="1">
              <a:schemeClr val="accent1"/>
            </a:fillRef>
            <a:effectRef idx="1">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en-US" sz="1400" kern="100">
                  <a:solidFill>
                    <a:srgbClr val="F2F2F2"/>
                  </a:solidFill>
                  <a:effectLst/>
                  <a:latin typeface="微軟正黑體"/>
                  <a:ea typeface="標楷體"/>
                  <a:cs typeface="新細明體"/>
                </a:rPr>
                <a:t>MIS, GIS</a:t>
              </a:r>
              <a:r>
                <a:rPr lang="zh-Hant" sz="1400" kern="100">
                  <a:solidFill>
                    <a:srgbClr val="F2F2F2"/>
                  </a:solidFill>
                  <a:effectLst/>
                  <a:latin typeface="Times New Roman"/>
                  <a:ea typeface="微軟正黑體"/>
                  <a:cs typeface="新細明體"/>
                </a:rPr>
                <a:t>資料庫</a:t>
              </a:r>
              <a:endParaRPr lang="zh-Hant" sz="1400" kern="100">
                <a:effectLst/>
                <a:latin typeface="Times New Roman"/>
                <a:ea typeface="標楷體"/>
                <a:cs typeface="新細明體"/>
              </a:endParaRPr>
            </a:p>
          </p:txBody>
        </p:sp>
        <p:pic>
          <p:nvPicPr>
            <p:cNvPr id="11" name="圖片 10"/>
            <p:cNvPicPr/>
            <p:nvPr/>
          </p:nvPicPr>
          <p:blipFill>
            <a:blip r:embed="rId6" cstate="print">
              <a:extLst>
                <a:ext uri="{28A0092B-C50C-407E-A947-70E740481C1C}">
                  <a14:useLocalDpi xmlns:a14="http://schemas.microsoft.com/office/drawing/2010/main" val="0"/>
                </a:ext>
              </a:extLst>
            </a:blip>
            <a:stretch>
              <a:fillRect/>
            </a:stretch>
          </p:blipFill>
          <p:spPr>
            <a:xfrm>
              <a:off x="2072640" y="3408680"/>
              <a:ext cx="3608070" cy="1392555"/>
            </a:xfrm>
            <a:prstGeom prst="rect">
              <a:avLst/>
            </a:prstGeom>
          </p:spPr>
        </p:pic>
        <p:sp>
          <p:nvSpPr>
            <p:cNvPr id="12" name="文字方塊 2057"/>
            <p:cNvSpPr txBox="1"/>
            <p:nvPr/>
          </p:nvSpPr>
          <p:spPr>
            <a:xfrm>
              <a:off x="3113726" y="5317490"/>
              <a:ext cx="1812797" cy="3206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zh-TW" altLang="en-US" sz="1600" dirty="0" smtClean="0">
                  <a:solidFill>
                    <a:srgbClr val="000000"/>
                  </a:solidFill>
                  <a:effectLst/>
                  <a:latin typeface="新細明體"/>
                  <a:cs typeface="新細明體"/>
                </a:rPr>
                <a:t>水情中心環境建置</a:t>
              </a:r>
              <a:endParaRPr lang="zh-Hant" sz="1600" dirty="0">
                <a:solidFill>
                  <a:srgbClr val="000000"/>
                </a:solidFill>
                <a:effectLst/>
                <a:latin typeface="新細明體"/>
                <a:cs typeface="新細明體"/>
              </a:endParaRPr>
            </a:p>
          </p:txBody>
        </p:sp>
        <p:sp>
          <p:nvSpPr>
            <p:cNvPr id="13" name="文字方塊 2057"/>
            <p:cNvSpPr txBox="1"/>
            <p:nvPr/>
          </p:nvSpPr>
          <p:spPr>
            <a:xfrm>
              <a:off x="3208537" y="3516948"/>
              <a:ext cx="903605" cy="435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r>
                <a:rPr lang="zh-TW" altLang="en-US" sz="1400" kern="100" dirty="0">
                  <a:effectLst>
                    <a:outerShdw blurRad="50800" dist="38100" dir="2700000" algn="tl">
                      <a:srgbClr val="000000">
                        <a:alpha val="40000"/>
                      </a:srgbClr>
                    </a:outerShdw>
                  </a:effectLst>
                  <a:latin typeface="新細明體"/>
                  <a:cs typeface="新細明體"/>
                </a:rPr>
                <a:t>防災整備系統</a:t>
              </a:r>
              <a:endParaRPr lang="zh-Hant" sz="1400" kern="100" dirty="0">
                <a:effectLst>
                  <a:outerShdw blurRad="50800" dist="38100" dir="2700000" algn="tl">
                    <a:srgbClr val="000000">
                      <a:alpha val="40000"/>
                    </a:srgbClr>
                  </a:outerShdw>
                </a:effectLst>
                <a:latin typeface="新細明體"/>
                <a:cs typeface="新細明體"/>
              </a:endParaRPr>
            </a:p>
          </p:txBody>
        </p:sp>
        <p:pic>
          <p:nvPicPr>
            <p:cNvPr id="14" name="圖片 13" descr="D:\實用圖示\雲2.png"/>
            <p:cNvPicPr/>
            <p:nvPr/>
          </p:nvPicPr>
          <p:blipFill>
            <a:blip r:embed="rId7">
              <a:extLst>
                <a:ext uri="{28A0092B-C50C-407E-A947-70E740481C1C}">
                  <a14:useLocalDpi xmlns:a14="http://schemas.microsoft.com/office/drawing/2010/main" val="0"/>
                </a:ext>
              </a:extLst>
            </a:blip>
            <a:srcRect/>
            <a:stretch>
              <a:fillRect/>
            </a:stretch>
          </p:blipFill>
          <p:spPr bwMode="auto">
            <a:xfrm>
              <a:off x="4768215" y="1695450"/>
              <a:ext cx="2296160" cy="1452880"/>
            </a:xfrm>
            <a:prstGeom prst="rect">
              <a:avLst/>
            </a:prstGeom>
            <a:noFill/>
            <a:ln>
              <a:noFill/>
            </a:ln>
            <a:effectLst>
              <a:innerShdw blurRad="63500" dist="50800" dir="16200000">
                <a:prstClr val="black">
                  <a:alpha val="50000"/>
                </a:prstClr>
              </a:innerShdw>
            </a:effectLst>
          </p:spPr>
        </p:pic>
        <p:pic>
          <p:nvPicPr>
            <p:cNvPr id="15" name="圖片 14"/>
            <p:cNvPicPr/>
            <p:nvPr/>
          </p:nvPicPr>
          <p:blipFill>
            <a:blip r:embed="rId8">
              <a:extLst>
                <a:ext uri="{28A0092B-C50C-407E-A947-70E740481C1C}">
                  <a14:useLocalDpi xmlns:a14="http://schemas.microsoft.com/office/drawing/2010/main" val="0"/>
                </a:ext>
              </a:extLst>
            </a:blip>
            <a:stretch>
              <a:fillRect/>
            </a:stretch>
          </p:blipFill>
          <p:spPr>
            <a:xfrm rot="523622">
              <a:off x="4223385" y="2078355"/>
              <a:ext cx="523240" cy="1252220"/>
            </a:xfrm>
            <a:prstGeom prst="rect">
              <a:avLst/>
            </a:prstGeom>
          </p:spPr>
        </p:pic>
        <p:pic>
          <p:nvPicPr>
            <p:cNvPr id="16" name="圖片 15" descr="D:\實用圖示\單向箭頭04_02.png"/>
            <p:cNvPicPr/>
            <p:nvPr/>
          </p:nvPicPr>
          <p:blipFill>
            <a:blip r:embed="rId9">
              <a:extLst>
                <a:ext uri="{28A0092B-C50C-407E-A947-70E740481C1C}">
                  <a14:useLocalDpi xmlns:a14="http://schemas.microsoft.com/office/drawing/2010/main" val="0"/>
                </a:ext>
              </a:extLst>
            </a:blip>
            <a:srcRect/>
            <a:stretch>
              <a:fillRect/>
            </a:stretch>
          </p:blipFill>
          <p:spPr bwMode="auto">
            <a:xfrm rot="20254809">
              <a:off x="2816225" y="2258695"/>
              <a:ext cx="534670" cy="1274445"/>
            </a:xfrm>
            <a:prstGeom prst="rect">
              <a:avLst/>
            </a:prstGeom>
            <a:noFill/>
            <a:ln>
              <a:noFill/>
            </a:ln>
          </p:spPr>
        </p:pic>
        <p:pic>
          <p:nvPicPr>
            <p:cNvPr id="17" name="圖片 16" descr="D:\實用圖示\資料庫3.png"/>
            <p:cNvPicPr/>
            <p:nvPr/>
          </p:nvPicPr>
          <p:blipFill>
            <a:blip r:embed="rId10">
              <a:extLst>
                <a:ext uri="{28A0092B-C50C-407E-A947-70E740481C1C}">
                  <a14:useLocalDpi xmlns:a14="http://schemas.microsoft.com/office/drawing/2010/main" val="0"/>
                </a:ext>
              </a:extLst>
            </a:blip>
            <a:srcRect/>
            <a:stretch>
              <a:fillRect/>
            </a:stretch>
          </p:blipFill>
          <p:spPr bwMode="auto">
            <a:xfrm>
              <a:off x="2499360" y="2049780"/>
              <a:ext cx="826135" cy="418465"/>
            </a:xfrm>
            <a:prstGeom prst="rect">
              <a:avLst/>
            </a:prstGeom>
            <a:noFill/>
            <a:ln>
              <a:noFill/>
            </a:ln>
          </p:spPr>
        </p:pic>
        <p:sp>
          <p:nvSpPr>
            <p:cNvPr id="18" name="文字方塊 2057"/>
            <p:cNvSpPr txBox="1"/>
            <p:nvPr/>
          </p:nvSpPr>
          <p:spPr>
            <a:xfrm>
              <a:off x="4176395" y="999490"/>
              <a:ext cx="1411605" cy="31559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400" kern="100" dirty="0">
                  <a:effectLst/>
                  <a:latin typeface="新細明體"/>
                  <a:ea typeface="微軟正黑體"/>
                  <a:cs typeface="新細明體"/>
                </a:rPr>
                <a:t>外部單位資料介接</a:t>
              </a:r>
              <a:endParaRPr lang="zh-Hant" sz="1400" dirty="0">
                <a:effectLst/>
                <a:latin typeface="新細明體"/>
                <a:cs typeface="新細明體"/>
              </a:endParaRPr>
            </a:p>
          </p:txBody>
        </p:sp>
        <p:pic>
          <p:nvPicPr>
            <p:cNvPr id="19" name="圖片 18" descr="D:\實用圖示\電腦網域.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4320" y="1174750"/>
              <a:ext cx="1616075" cy="1016635"/>
            </a:xfrm>
            <a:prstGeom prst="rect">
              <a:avLst/>
            </a:prstGeom>
            <a:noFill/>
            <a:ln>
              <a:noFill/>
            </a:ln>
          </p:spPr>
        </p:pic>
        <p:sp>
          <p:nvSpPr>
            <p:cNvPr id="20" name="文字方塊 2057"/>
            <p:cNvSpPr txBox="1"/>
            <p:nvPr/>
          </p:nvSpPr>
          <p:spPr>
            <a:xfrm>
              <a:off x="2254885" y="1758315"/>
              <a:ext cx="1106805" cy="31496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400" kern="100" dirty="0">
                  <a:effectLst/>
                  <a:latin typeface="新細明體"/>
                  <a:ea typeface="微軟正黑體"/>
                  <a:cs typeface="新細明體"/>
                </a:rPr>
                <a:t>內部資料彙整</a:t>
              </a:r>
              <a:endParaRPr lang="zh-Hant" sz="1400" dirty="0">
                <a:effectLst/>
                <a:latin typeface="新細明體"/>
                <a:cs typeface="新細明體"/>
              </a:endParaRPr>
            </a:p>
          </p:txBody>
        </p:sp>
        <p:sp>
          <p:nvSpPr>
            <p:cNvPr id="21" name="文字方塊 2057"/>
            <p:cNvSpPr txBox="1"/>
            <p:nvPr/>
          </p:nvSpPr>
          <p:spPr>
            <a:xfrm>
              <a:off x="1703070" y="2202180"/>
              <a:ext cx="802005" cy="31432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400" kern="100" dirty="0">
                  <a:effectLst/>
                  <a:latin typeface="新細明體"/>
                  <a:ea typeface="微軟正黑體"/>
                  <a:cs typeface="新細明體"/>
                </a:rPr>
                <a:t>圖資彙整</a:t>
              </a:r>
              <a:endParaRPr lang="zh-Hant" sz="1400" dirty="0">
                <a:effectLst/>
                <a:latin typeface="新細明體"/>
                <a:cs typeface="新細明體"/>
              </a:endParaRPr>
            </a:p>
          </p:txBody>
        </p:sp>
        <p:sp>
          <p:nvSpPr>
            <p:cNvPr id="22" name="文字方塊 2057"/>
            <p:cNvSpPr txBox="1"/>
            <p:nvPr/>
          </p:nvSpPr>
          <p:spPr>
            <a:xfrm>
              <a:off x="5276850" y="2395855"/>
              <a:ext cx="952500" cy="31432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en-US" sz="1400" kern="100">
                  <a:effectLst/>
                  <a:latin typeface="Arial Black"/>
                  <a:ea typeface="微軟正黑體"/>
                  <a:cs typeface="新細明體"/>
                </a:rPr>
                <a:t>HiCloud</a:t>
              </a:r>
              <a:endParaRPr lang="zh-Hant" sz="1200">
                <a:effectLst/>
                <a:latin typeface="新細明體"/>
                <a:cs typeface="新細明體"/>
              </a:endParaRPr>
            </a:p>
          </p:txBody>
        </p:sp>
        <p:pic>
          <p:nvPicPr>
            <p:cNvPr id="23" name="圖片 22"/>
            <p:cNvPicPr/>
            <p:nvPr/>
          </p:nvPicPr>
          <p:blipFill>
            <a:blip r:embed="rId12">
              <a:extLst>
                <a:ext uri="{28A0092B-C50C-407E-A947-70E740481C1C}">
                  <a14:useLocalDpi xmlns:a14="http://schemas.microsoft.com/office/drawing/2010/main" val="0"/>
                </a:ext>
              </a:extLst>
            </a:blip>
            <a:stretch>
              <a:fillRect/>
            </a:stretch>
          </p:blipFill>
          <p:spPr>
            <a:xfrm rot="20084559">
              <a:off x="2115185" y="2675890"/>
              <a:ext cx="532765" cy="1276350"/>
            </a:xfrm>
            <a:prstGeom prst="rect">
              <a:avLst/>
            </a:prstGeom>
          </p:spPr>
        </p:pic>
        <p:pic>
          <p:nvPicPr>
            <p:cNvPr id="24" name="圖片 23"/>
            <p:cNvPicPr/>
            <p:nvPr/>
          </p:nvPicPr>
          <p:blipFill>
            <a:blip r:embed="rId13">
              <a:extLst>
                <a:ext uri="{28A0092B-C50C-407E-A947-70E740481C1C}">
                  <a14:useLocalDpi xmlns:a14="http://schemas.microsoft.com/office/drawing/2010/main" val="0"/>
                </a:ext>
              </a:extLst>
            </a:blip>
            <a:stretch>
              <a:fillRect/>
            </a:stretch>
          </p:blipFill>
          <p:spPr>
            <a:xfrm>
              <a:off x="1800225" y="2517140"/>
              <a:ext cx="631825" cy="591820"/>
            </a:xfrm>
            <a:prstGeom prst="rect">
              <a:avLst/>
            </a:prstGeom>
          </p:spPr>
        </p:pic>
        <p:pic>
          <p:nvPicPr>
            <p:cNvPr id="25" name="圖片 24" descr="D:\實用圖示\園餅02.png"/>
            <p:cNvPicPr/>
            <p:nvPr/>
          </p:nvPicPr>
          <p:blipFill>
            <a:blip r:embed="rId14">
              <a:extLst>
                <a:ext uri="{28A0092B-C50C-407E-A947-70E740481C1C}">
                  <a14:useLocalDpi xmlns:a14="http://schemas.microsoft.com/office/drawing/2010/main" val="0"/>
                </a:ext>
              </a:extLst>
            </a:blip>
            <a:srcRect/>
            <a:stretch>
              <a:fillRect/>
            </a:stretch>
          </p:blipFill>
          <p:spPr bwMode="auto">
            <a:xfrm>
              <a:off x="5234305" y="3562985"/>
              <a:ext cx="1363980" cy="458470"/>
            </a:xfrm>
            <a:prstGeom prst="rect">
              <a:avLst/>
            </a:prstGeom>
            <a:noFill/>
            <a:ln>
              <a:noFill/>
            </a:ln>
          </p:spPr>
        </p:pic>
        <p:pic>
          <p:nvPicPr>
            <p:cNvPr id="26" name="圖片 25" descr="D:\實用圖示\園餅02.png"/>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754370" y="4111625"/>
              <a:ext cx="1363980" cy="487680"/>
            </a:xfrm>
            <a:prstGeom prst="rect">
              <a:avLst/>
            </a:prstGeom>
            <a:noFill/>
            <a:ln>
              <a:noFill/>
            </a:ln>
          </p:spPr>
        </p:pic>
        <p:sp>
          <p:nvSpPr>
            <p:cNvPr id="27" name="文字方塊 2057"/>
            <p:cNvSpPr txBox="1"/>
            <p:nvPr/>
          </p:nvSpPr>
          <p:spPr>
            <a:xfrm>
              <a:off x="5509895" y="3600450"/>
              <a:ext cx="954405" cy="31559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200" kern="100">
                  <a:effectLst/>
                  <a:latin typeface="新細明體"/>
                  <a:ea typeface="微軟正黑體"/>
                  <a:cs typeface="新細明體"/>
                </a:rPr>
                <a:t>民眾版網頁</a:t>
              </a:r>
              <a:endParaRPr lang="zh-Hant" sz="1200">
                <a:effectLst/>
                <a:latin typeface="新細明體"/>
                <a:cs typeface="新細明體"/>
              </a:endParaRPr>
            </a:p>
          </p:txBody>
        </p:sp>
        <p:sp>
          <p:nvSpPr>
            <p:cNvPr id="28" name="文字方塊 2057"/>
            <p:cNvSpPr txBox="1"/>
            <p:nvPr/>
          </p:nvSpPr>
          <p:spPr>
            <a:xfrm>
              <a:off x="5947822" y="4191635"/>
              <a:ext cx="1102360" cy="31496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TW" altLang="en-US" sz="1200" dirty="0" smtClean="0">
                  <a:solidFill>
                    <a:schemeClr val="bg1"/>
                  </a:solidFill>
                  <a:effectLst/>
                  <a:latin typeface="新細明體"/>
                  <a:cs typeface="新細明體"/>
                </a:rPr>
                <a:t>行動平台</a:t>
              </a:r>
              <a:endParaRPr lang="zh-Hant" sz="1200" dirty="0">
                <a:solidFill>
                  <a:schemeClr val="bg1"/>
                </a:solidFill>
                <a:effectLst/>
                <a:latin typeface="新細明體"/>
                <a:cs typeface="新細明體"/>
              </a:endParaRPr>
            </a:p>
          </p:txBody>
        </p:sp>
        <p:sp>
          <p:nvSpPr>
            <p:cNvPr id="29" name="文字方塊 2057"/>
            <p:cNvSpPr txBox="1"/>
            <p:nvPr/>
          </p:nvSpPr>
          <p:spPr>
            <a:xfrm>
              <a:off x="6943725" y="3797300"/>
              <a:ext cx="497205" cy="3136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200" kern="100">
                  <a:effectLst/>
                  <a:latin typeface="新細明體"/>
                  <a:ea typeface="微軟正黑體"/>
                  <a:cs typeface="新細明體"/>
                </a:rPr>
                <a:t>民眾</a:t>
              </a:r>
              <a:endParaRPr lang="zh-Hant" sz="1200">
                <a:effectLst/>
                <a:latin typeface="新細明體"/>
                <a:cs typeface="新細明體"/>
              </a:endParaRPr>
            </a:p>
          </p:txBody>
        </p:sp>
        <p:pic>
          <p:nvPicPr>
            <p:cNvPr id="30" name="圖片 29" descr="D:\實用圖示\0032.gif"/>
            <p:cNvPicPr/>
            <p:nvPr/>
          </p:nvPicPr>
          <p:blipFill>
            <a:blip r:embed="rId15">
              <a:extLst>
                <a:ext uri="{28A0092B-C50C-407E-A947-70E740481C1C}">
                  <a14:useLocalDpi xmlns:a14="http://schemas.microsoft.com/office/drawing/2010/main" val="0"/>
                </a:ext>
              </a:extLst>
            </a:blip>
            <a:srcRect/>
            <a:stretch>
              <a:fillRect/>
            </a:stretch>
          </p:blipFill>
          <p:spPr bwMode="auto">
            <a:xfrm>
              <a:off x="6701790" y="3873500"/>
              <a:ext cx="537845" cy="648970"/>
            </a:xfrm>
            <a:prstGeom prst="rect">
              <a:avLst/>
            </a:prstGeom>
            <a:noFill/>
            <a:ln>
              <a:noFill/>
            </a:ln>
          </p:spPr>
        </p:pic>
        <p:pic>
          <p:nvPicPr>
            <p:cNvPr id="31" name="圖片 30" descr="D:\實用圖示\單向箭頭04_04.png"/>
            <p:cNvPicPr/>
            <p:nvPr/>
          </p:nvPicPr>
          <p:blipFill>
            <a:blip r:embed="rId16">
              <a:extLst>
                <a:ext uri="{28A0092B-C50C-407E-A947-70E740481C1C}">
                  <a14:useLocalDpi xmlns:a14="http://schemas.microsoft.com/office/drawing/2010/main" val="0"/>
                </a:ext>
              </a:extLst>
            </a:blip>
            <a:srcRect/>
            <a:stretch>
              <a:fillRect/>
            </a:stretch>
          </p:blipFill>
          <p:spPr bwMode="auto">
            <a:xfrm rot="21341658">
              <a:off x="3549015" y="2103120"/>
              <a:ext cx="534670" cy="1274445"/>
            </a:xfrm>
            <a:prstGeom prst="rect">
              <a:avLst/>
            </a:prstGeom>
            <a:noFill/>
            <a:ln>
              <a:noFill/>
            </a:ln>
          </p:spPr>
        </p:pic>
        <p:pic>
          <p:nvPicPr>
            <p:cNvPr id="32" name="圖片 31"/>
            <p:cNvPicPr/>
            <p:nvPr/>
          </p:nvPicPr>
          <p:blipFill>
            <a:blip r:embed="rId17">
              <a:extLst>
                <a:ext uri="{28A0092B-C50C-407E-A947-70E740481C1C}">
                  <a14:useLocalDpi xmlns:a14="http://schemas.microsoft.com/office/drawing/2010/main" val="0"/>
                </a:ext>
              </a:extLst>
            </a:blip>
            <a:stretch>
              <a:fillRect/>
            </a:stretch>
          </p:blipFill>
          <p:spPr>
            <a:xfrm>
              <a:off x="3476625" y="1474470"/>
              <a:ext cx="570865" cy="571500"/>
            </a:xfrm>
            <a:prstGeom prst="rect">
              <a:avLst/>
            </a:prstGeom>
          </p:spPr>
        </p:pic>
        <p:sp>
          <p:nvSpPr>
            <p:cNvPr id="33" name="文字方塊 2057"/>
            <p:cNvSpPr txBox="1"/>
            <p:nvPr/>
          </p:nvSpPr>
          <p:spPr>
            <a:xfrm>
              <a:off x="3113727" y="1229360"/>
              <a:ext cx="954405" cy="31432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Hant" sz="1400" kern="100" dirty="0" smtClean="0">
                  <a:effectLst/>
                  <a:latin typeface="新細明體"/>
                  <a:ea typeface="微軟正黑體"/>
                  <a:cs typeface="新細明體"/>
                </a:rPr>
                <a:t>水位</a:t>
              </a:r>
              <a:r>
                <a:rPr lang="zh-TW" altLang="en-US" sz="1400" kern="100" dirty="0" smtClean="0">
                  <a:effectLst/>
                  <a:latin typeface="新細明體"/>
                  <a:ea typeface="微軟正黑體"/>
                  <a:cs typeface="新細明體"/>
                </a:rPr>
                <a:t>雨量</a:t>
              </a:r>
              <a:r>
                <a:rPr lang="zh-Hant" sz="1400" kern="100" dirty="0" smtClean="0">
                  <a:effectLst/>
                  <a:latin typeface="新細明體"/>
                  <a:ea typeface="微軟正黑體"/>
                  <a:cs typeface="新細明體"/>
                </a:rPr>
                <a:t>偵測</a:t>
              </a:r>
              <a:r>
                <a:rPr lang="zh-Hant" sz="1400" kern="100" dirty="0">
                  <a:effectLst/>
                  <a:latin typeface="新細明體"/>
                  <a:ea typeface="微軟正黑體"/>
                  <a:cs typeface="新細明體"/>
                </a:rPr>
                <a:t>點</a:t>
              </a:r>
              <a:endParaRPr lang="zh-Hant" sz="1400" dirty="0">
                <a:effectLst/>
                <a:latin typeface="新細明體"/>
                <a:cs typeface="新細明體"/>
              </a:endParaRPr>
            </a:p>
          </p:txBody>
        </p:sp>
        <p:sp>
          <p:nvSpPr>
            <p:cNvPr id="35" name="文字方塊 2057"/>
            <p:cNvSpPr txBox="1"/>
            <p:nvPr/>
          </p:nvSpPr>
          <p:spPr>
            <a:xfrm>
              <a:off x="4339367" y="3947904"/>
              <a:ext cx="903605" cy="48768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spcAft>
                  <a:spcPts val="0"/>
                </a:spcAft>
              </a:pPr>
              <a:r>
                <a:rPr lang="zh-TW" altLang="en-US" sz="1400" kern="100" dirty="0">
                  <a:effectLst>
                    <a:outerShdw blurRad="50800" dist="38100" dir="2700000" algn="tl">
                      <a:srgbClr val="000000">
                        <a:alpha val="40000"/>
                      </a:srgbClr>
                    </a:outerShdw>
                  </a:effectLst>
                  <a:latin typeface="新細明體"/>
                  <a:cs typeface="新細明體"/>
                </a:rPr>
                <a:t>災害應變系統</a:t>
              </a:r>
            </a:p>
          </p:txBody>
        </p:sp>
        <p:sp>
          <p:nvSpPr>
            <p:cNvPr id="36" name="文字方塊 2057"/>
            <p:cNvSpPr txBox="1"/>
            <p:nvPr/>
          </p:nvSpPr>
          <p:spPr>
            <a:xfrm>
              <a:off x="3308350" y="4372719"/>
              <a:ext cx="1460911" cy="35242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zh-TW" altLang="en-US" sz="1400" kern="100" dirty="0">
                  <a:effectLst>
                    <a:outerShdw blurRad="50800" dist="38100" dir="2700000" algn="tl">
                      <a:srgbClr val="000000">
                        <a:alpha val="40000"/>
                      </a:srgbClr>
                    </a:outerShdw>
                  </a:effectLst>
                  <a:latin typeface="新細明體"/>
                  <a:cs typeface="新細明體"/>
                </a:rPr>
                <a:t>主管資訊展示平台</a:t>
              </a:r>
            </a:p>
          </p:txBody>
        </p:sp>
        <p:sp>
          <p:nvSpPr>
            <p:cNvPr id="37" name="文字方塊 2057"/>
            <p:cNvSpPr txBox="1"/>
            <p:nvPr/>
          </p:nvSpPr>
          <p:spPr>
            <a:xfrm>
              <a:off x="2339752" y="3973939"/>
              <a:ext cx="1316990" cy="39814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zh-TW" altLang="en-US" sz="1400" kern="100" dirty="0">
                  <a:effectLst>
                    <a:outerShdw blurRad="50800" dist="38100" dir="2700000" algn="tl">
                      <a:srgbClr val="000000">
                        <a:alpha val="40000"/>
                      </a:srgbClr>
                    </a:outerShdw>
                  </a:effectLst>
                  <a:latin typeface="新細明體"/>
                  <a:cs typeface="新細明體"/>
                </a:rPr>
                <a:t>水情資訊系統</a:t>
              </a:r>
              <a:endParaRPr lang="zh-Hant" sz="1200" dirty="0">
                <a:effectLst/>
                <a:latin typeface="新細明體"/>
                <a:cs typeface="新細明體"/>
              </a:endParaRPr>
            </a:p>
          </p:txBody>
        </p:sp>
      </p:grpSp>
    </p:spTree>
    <p:extLst>
      <p:ext uri="{BB962C8B-B14F-4D97-AF65-F5344CB8AC3E}">
        <p14:creationId xmlns:p14="http://schemas.microsoft.com/office/powerpoint/2010/main" val="122281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260648"/>
            <a:ext cx="4077660" cy="792088"/>
          </a:xfrm>
        </p:spPr>
        <p:txBody>
          <a:bodyPr/>
          <a:lstStyle/>
          <a:p>
            <a:pPr algn="l"/>
            <a:r>
              <a:rPr lang="zh-TW" altLang="en-US" dirty="0"/>
              <a:t>防災整備系統</a:t>
            </a:r>
          </a:p>
        </p:txBody>
      </p:sp>
      <p:sp>
        <p:nvSpPr>
          <p:cNvPr id="5" name="內容版面配置區 4"/>
          <p:cNvSpPr>
            <a:spLocks noGrp="1"/>
          </p:cNvSpPr>
          <p:nvPr>
            <p:ph idx="1"/>
          </p:nvPr>
        </p:nvSpPr>
        <p:spPr>
          <a:xfrm>
            <a:off x="457200" y="1598641"/>
            <a:ext cx="8229600" cy="4929411"/>
          </a:xfrm>
        </p:spPr>
        <p:txBody>
          <a:bodyPr/>
          <a:lstStyle/>
          <a:p>
            <a:endParaRPr lang="zh-TW" altLang="en-US"/>
          </a:p>
        </p:txBody>
      </p:sp>
      <p:sp>
        <p:nvSpPr>
          <p:cNvPr id="6" name="投影片編號版面配置區 5"/>
          <p:cNvSpPr>
            <a:spLocks noGrp="1"/>
          </p:cNvSpPr>
          <p:nvPr>
            <p:ph type="sldNum" sz="quarter" idx="4"/>
          </p:nvPr>
        </p:nvSpPr>
        <p:spPr/>
        <p:txBody>
          <a:bodyPr/>
          <a:lstStyle/>
          <a:p>
            <a:fld id="{67F4CA63-E9B3-44E0-AD98-A64D95C117F8}" type="slidenum">
              <a:rPr lang="zh-TW" altLang="en-US" smtClean="0"/>
              <a:pPr/>
              <a:t>18</a:t>
            </a:fld>
            <a:endParaRPr lang="zh-TW" altLang="en-US"/>
          </a:p>
        </p:txBody>
      </p:sp>
      <p:graphicFrame>
        <p:nvGraphicFramePr>
          <p:cNvPr id="3" name="資料庫圖表 2"/>
          <p:cNvGraphicFramePr/>
          <p:nvPr>
            <p:extLst>
              <p:ext uri="{D42A27DB-BD31-4B8C-83A1-F6EECF244321}">
                <p14:modId xmlns:p14="http://schemas.microsoft.com/office/powerpoint/2010/main" val="806388479"/>
              </p:ext>
            </p:extLst>
          </p:nvPr>
        </p:nvGraphicFramePr>
        <p:xfrm>
          <a:off x="-396552" y="1166593"/>
          <a:ext cx="3600400" cy="309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7" name="群組 36"/>
          <p:cNvGrpSpPr/>
          <p:nvPr/>
        </p:nvGrpSpPr>
        <p:grpSpPr>
          <a:xfrm>
            <a:off x="484516" y="4582775"/>
            <a:ext cx="5328592" cy="2086585"/>
            <a:chOff x="395536" y="4162504"/>
            <a:chExt cx="5328592" cy="2086585"/>
          </a:xfrm>
        </p:grpSpPr>
        <p:pic>
          <p:nvPicPr>
            <p:cNvPr id="13" name="Picture 6" descr="D:\download\實用圖示\0015.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09401" y="4162504"/>
              <a:ext cx="710545" cy="10009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D:\download\實用圖示\雙人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395536" y="4597950"/>
              <a:ext cx="1214601" cy="162679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p:cNvGrpSpPr/>
            <p:nvPr/>
          </p:nvGrpSpPr>
          <p:grpSpPr>
            <a:xfrm>
              <a:off x="3007986" y="4437112"/>
              <a:ext cx="2716142" cy="1580541"/>
              <a:chOff x="2898072" y="3501008"/>
              <a:chExt cx="2975992" cy="1731750"/>
            </a:xfrm>
          </p:grpSpPr>
          <p:sp>
            <p:nvSpPr>
              <p:cNvPr id="16" name="橢圓 15"/>
              <p:cNvSpPr/>
              <p:nvPr/>
            </p:nvSpPr>
            <p:spPr>
              <a:xfrm>
                <a:off x="2937989" y="3501008"/>
                <a:ext cx="2913386" cy="1440160"/>
              </a:xfrm>
              <a:prstGeom prst="ellipse">
                <a:avLst/>
              </a:prstGeom>
              <a:solidFill>
                <a:srgbClr val="FFFFFF">
                  <a:alpha val="27059"/>
                </a:srgbClr>
              </a:solidFill>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1600"/>
              </a:p>
            </p:txBody>
          </p:sp>
          <p:graphicFrame>
            <p:nvGraphicFramePr>
              <p:cNvPr id="17" name="資料庫圖表 16"/>
              <p:cNvGraphicFramePr/>
              <p:nvPr>
                <p:extLst/>
              </p:nvPr>
            </p:nvGraphicFramePr>
            <p:xfrm>
              <a:off x="2898072" y="3573014"/>
              <a:ext cx="2975992" cy="16597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pic>
          <p:nvPicPr>
            <p:cNvPr id="18" name="Picture 9" descr="D:\download\實用圖示\彎向箭頭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9129601" flipH="1">
              <a:off x="1273385" y="4222214"/>
              <a:ext cx="1105551" cy="1171646"/>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1606699" y="5242072"/>
              <a:ext cx="1005403" cy="338554"/>
            </a:xfrm>
            <a:prstGeom prst="rect">
              <a:avLst/>
            </a:prstGeom>
            <a:noFill/>
          </p:spPr>
          <p:txBody>
            <a:bodyPr wrap="none" rtlCol="0">
              <a:spAutoFit/>
            </a:bodyPr>
            <a:lstStyle/>
            <a:p>
              <a:r>
                <a:rPr lang="zh-TW" altLang="en-US" sz="1600" dirty="0" smtClean="0"/>
                <a:t>單一簽入</a:t>
              </a:r>
              <a:endParaRPr lang="zh-TW" altLang="en-US" sz="1600" dirty="0"/>
            </a:p>
          </p:txBody>
        </p:sp>
        <p:sp>
          <p:nvSpPr>
            <p:cNvPr id="25" name="文字方塊 24"/>
            <p:cNvSpPr txBox="1"/>
            <p:nvPr/>
          </p:nvSpPr>
          <p:spPr>
            <a:xfrm>
              <a:off x="3861377" y="5910535"/>
              <a:ext cx="1005403" cy="338554"/>
            </a:xfrm>
            <a:prstGeom prst="rect">
              <a:avLst/>
            </a:prstGeom>
            <a:noFill/>
          </p:spPr>
          <p:txBody>
            <a:bodyPr wrap="none" rtlCol="0">
              <a:spAutoFit/>
            </a:bodyPr>
            <a:lstStyle/>
            <a:p>
              <a:r>
                <a:rPr lang="zh-TW" altLang="en-US" sz="1600" dirty="0" smtClean="0"/>
                <a:t>權限管理</a:t>
              </a:r>
              <a:endParaRPr lang="zh-TW" altLang="en-US" sz="1600" dirty="0"/>
            </a:p>
          </p:txBody>
        </p:sp>
      </p:grpSp>
      <p:sp>
        <p:nvSpPr>
          <p:cNvPr id="26" name="文字方塊 25"/>
          <p:cNvSpPr txBox="1"/>
          <p:nvPr/>
        </p:nvSpPr>
        <p:spPr>
          <a:xfrm>
            <a:off x="3707904" y="402261"/>
            <a:ext cx="5328592" cy="923330"/>
          </a:xfrm>
          <a:prstGeom prst="rect">
            <a:avLst/>
          </a:prstGeom>
          <a:solidFill>
            <a:schemeClr val="accent1">
              <a:lumMod val="75000"/>
              <a:alpha val="67843"/>
            </a:schemeClr>
          </a:solidFill>
          <a:ln w="3175">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zh-TW" altLang="en-US" dirty="0" smtClean="0"/>
              <a:t>平時建立救災資源，包含人員名冊、簡訊、物資、資源調度、避難場所等資訊。</a:t>
            </a:r>
            <a:endParaRPr lang="en-US" altLang="zh-TW" dirty="0" smtClean="0"/>
          </a:p>
          <a:p>
            <a:pPr marL="285750" indent="-285750">
              <a:buFont typeface="Arial" panose="020B0604020202020204" pitchFamily="34" charset="0"/>
              <a:buChar char="•"/>
            </a:pPr>
            <a:r>
              <a:rPr lang="zh-TW" altLang="en-US" dirty="0" smtClean="0"/>
              <a:t>透過單一簽入與權限控管每位同仁使用功能。</a:t>
            </a:r>
            <a:endParaRPr lang="zh-TW" altLang="en-US" dirty="0"/>
          </a:p>
        </p:txBody>
      </p:sp>
      <p:grpSp>
        <p:nvGrpSpPr>
          <p:cNvPr id="4" name="群組 3"/>
          <p:cNvGrpSpPr/>
          <p:nvPr/>
        </p:nvGrpSpPr>
        <p:grpSpPr>
          <a:xfrm>
            <a:off x="3045636" y="2140250"/>
            <a:ext cx="3259633" cy="2858664"/>
            <a:chOff x="3045636" y="1738361"/>
            <a:chExt cx="3259633" cy="2858664"/>
          </a:xfrm>
        </p:grpSpPr>
        <p:pic>
          <p:nvPicPr>
            <p:cNvPr id="27" name="圖片 26" descr="D:\project\桃園水情\mountain\第三節-二_簡訊_發送.jp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5636" y="1738361"/>
              <a:ext cx="3259633" cy="2444833"/>
            </a:xfrm>
            <a:prstGeom prst="rect">
              <a:avLst/>
            </a:prstGeom>
            <a:noFill/>
            <a:ln>
              <a:noFill/>
            </a:ln>
          </p:spPr>
        </p:pic>
        <p:pic>
          <p:nvPicPr>
            <p:cNvPr id="21" name="Picture 11" descr="D:\download\實用圖示\箭頭四.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6200000" flipV="1">
              <a:off x="3929559" y="3851131"/>
              <a:ext cx="869040" cy="622748"/>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p:cNvSpPr txBox="1"/>
            <p:nvPr/>
          </p:nvSpPr>
          <p:spPr>
            <a:xfrm>
              <a:off x="4545204" y="3882534"/>
              <a:ext cx="168298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簡訊名單與發送</a:t>
              </a:r>
              <a:endParaRPr lang="zh-TW" altLang="en-US" sz="1600" dirty="0"/>
            </a:p>
          </p:txBody>
        </p:sp>
      </p:grpSp>
      <p:grpSp>
        <p:nvGrpSpPr>
          <p:cNvPr id="35" name="群組 34"/>
          <p:cNvGrpSpPr/>
          <p:nvPr/>
        </p:nvGrpSpPr>
        <p:grpSpPr>
          <a:xfrm>
            <a:off x="5193700" y="2140250"/>
            <a:ext cx="3732826" cy="3005271"/>
            <a:chOff x="5193700" y="1738361"/>
            <a:chExt cx="3732826" cy="3005271"/>
          </a:xfrm>
        </p:grpSpPr>
        <p:pic>
          <p:nvPicPr>
            <p:cNvPr id="28" name="圖片 27" descr="D:\project\桃園水情\mountain\第三節 三_救災資源_管理.jp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62906" y="1916832"/>
              <a:ext cx="3250232" cy="2439457"/>
            </a:xfrm>
            <a:prstGeom prst="rect">
              <a:avLst/>
            </a:prstGeom>
            <a:noFill/>
            <a:ln>
              <a:noFill/>
            </a:ln>
          </p:spPr>
        </p:pic>
        <p:pic>
          <p:nvPicPr>
            <p:cNvPr id="30" name="Picture 11" descr="D:\download\實用圖示\箭頭四.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9479406" flipV="1">
              <a:off x="5193700" y="4120884"/>
              <a:ext cx="869040" cy="622748"/>
            </a:xfrm>
            <a:prstGeom prst="rect">
              <a:avLst/>
            </a:prstGeom>
            <a:noFill/>
            <a:extLst>
              <a:ext uri="{909E8E84-426E-40DD-AFC4-6F175D3DCCD1}">
                <a14:hiddenFill xmlns:a14="http://schemas.microsoft.com/office/drawing/2010/main">
                  <a:solidFill>
                    <a:srgbClr val="FFFFFF"/>
                  </a:solidFill>
                </a14:hiddenFill>
              </a:ext>
            </a:extLst>
          </p:spPr>
        </p:pic>
        <p:sp>
          <p:nvSpPr>
            <p:cNvPr id="34" name="文字方塊 33"/>
            <p:cNvSpPr txBox="1"/>
            <p:nvPr/>
          </p:nvSpPr>
          <p:spPr>
            <a:xfrm>
              <a:off x="7696252" y="1738361"/>
              <a:ext cx="1230274"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救災資源</a:t>
              </a:r>
              <a:endParaRPr lang="zh-TW" altLang="en-US" sz="1600" dirty="0"/>
            </a:p>
          </p:txBody>
        </p:sp>
      </p:grpSp>
      <p:grpSp>
        <p:nvGrpSpPr>
          <p:cNvPr id="38" name="群組 37"/>
          <p:cNvGrpSpPr/>
          <p:nvPr/>
        </p:nvGrpSpPr>
        <p:grpSpPr>
          <a:xfrm>
            <a:off x="5711405" y="3908053"/>
            <a:ext cx="2924996" cy="2890826"/>
            <a:chOff x="5711405" y="3908053"/>
            <a:chExt cx="2924996" cy="2890826"/>
          </a:xfrm>
        </p:grpSpPr>
        <p:grpSp>
          <p:nvGrpSpPr>
            <p:cNvPr id="36" name="群組 35"/>
            <p:cNvGrpSpPr/>
            <p:nvPr/>
          </p:nvGrpSpPr>
          <p:grpSpPr>
            <a:xfrm>
              <a:off x="5711405" y="3908053"/>
              <a:ext cx="2924996" cy="2820271"/>
              <a:chOff x="5711405" y="3908053"/>
              <a:chExt cx="2924996" cy="2820271"/>
            </a:xfrm>
          </p:grpSpPr>
          <p:pic>
            <p:nvPicPr>
              <p:cNvPr id="29" name="圖片 28"/>
              <p:cNvPicPr/>
              <p:nvPr/>
            </p:nvPicPr>
            <p:blipFill>
              <a:blip r:embed="rId19"/>
              <a:stretch>
                <a:fillRect/>
              </a:stretch>
            </p:blipFill>
            <p:spPr>
              <a:xfrm>
                <a:off x="6670684" y="3908053"/>
                <a:ext cx="1965717" cy="2820271"/>
              </a:xfrm>
              <a:prstGeom prst="rect">
                <a:avLst/>
              </a:prstGeom>
            </p:spPr>
          </p:pic>
          <p:pic>
            <p:nvPicPr>
              <p:cNvPr id="31" name="Picture 11" descr="D:\download\實用圖示\箭頭四.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81238">
                <a:off x="5711405" y="4612277"/>
                <a:ext cx="1002119" cy="661345"/>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文字方塊 32"/>
            <p:cNvSpPr txBox="1"/>
            <p:nvPr/>
          </p:nvSpPr>
          <p:spPr>
            <a:xfrm>
              <a:off x="7038405" y="6460325"/>
              <a:ext cx="1230274"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避難處所</a:t>
              </a:r>
              <a:endParaRPr lang="zh-TW" altLang="en-US" sz="1600" dirty="0"/>
            </a:p>
          </p:txBody>
        </p:sp>
      </p:grpSp>
    </p:spTree>
    <p:extLst>
      <p:ext uri="{BB962C8B-B14F-4D97-AF65-F5344CB8AC3E}">
        <p14:creationId xmlns:p14="http://schemas.microsoft.com/office/powerpoint/2010/main" val="120046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7251" y="4262"/>
            <a:ext cx="8568952" cy="792088"/>
          </a:xfrm>
        </p:spPr>
        <p:txBody>
          <a:bodyPr/>
          <a:lstStyle/>
          <a:p>
            <a:r>
              <a:rPr lang="zh-TW" altLang="en-US" dirty="0"/>
              <a:t>災害應變系統</a:t>
            </a:r>
          </a:p>
        </p:txBody>
      </p:sp>
      <p:sp>
        <p:nvSpPr>
          <p:cNvPr id="5" name="內容版面配置區 4"/>
          <p:cNvSpPr>
            <a:spLocks noGrp="1"/>
          </p:cNvSpPr>
          <p:nvPr>
            <p:ph idx="1"/>
          </p:nvPr>
        </p:nvSpPr>
        <p:spPr/>
        <p:txBody>
          <a:bodyPr/>
          <a:lstStyle/>
          <a:p>
            <a:endParaRPr lang="zh-TW" altLang="en-US"/>
          </a:p>
        </p:txBody>
      </p:sp>
      <p:sp>
        <p:nvSpPr>
          <p:cNvPr id="3" name="投影片編號版面配置區 2"/>
          <p:cNvSpPr>
            <a:spLocks noGrp="1"/>
          </p:cNvSpPr>
          <p:nvPr>
            <p:ph type="sldNum" sz="quarter" idx="4"/>
          </p:nvPr>
        </p:nvSpPr>
        <p:spPr/>
        <p:txBody>
          <a:bodyPr/>
          <a:lstStyle/>
          <a:p>
            <a:fld id="{67F4CA63-E9B3-44E0-AD98-A64D95C117F8}" type="slidenum">
              <a:rPr lang="zh-TW" altLang="en-US" smtClean="0"/>
              <a:pPr/>
              <a:t>19</a:t>
            </a:fld>
            <a:endParaRPr lang="zh-TW" altLang="en-US"/>
          </a:p>
        </p:txBody>
      </p:sp>
      <p:grpSp>
        <p:nvGrpSpPr>
          <p:cNvPr id="6" name="Group 12"/>
          <p:cNvGrpSpPr/>
          <p:nvPr/>
        </p:nvGrpSpPr>
        <p:grpSpPr>
          <a:xfrm>
            <a:off x="539552" y="759619"/>
            <a:ext cx="4619940" cy="4032448"/>
            <a:chOff x="467544" y="1556792"/>
            <a:chExt cx="5112568" cy="4064000"/>
          </a:xfrm>
        </p:grpSpPr>
        <p:graphicFrame>
          <p:nvGraphicFramePr>
            <p:cNvPr id="7" name="Diagram 6"/>
            <p:cNvGraphicFramePr/>
            <p:nvPr>
              <p:extLst/>
            </p:nvPr>
          </p:nvGraphicFramePr>
          <p:xfrm>
            <a:off x="467544" y="1556792"/>
            <a:ext cx="511256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p:cNvSpPr/>
            <p:nvPr/>
          </p:nvSpPr>
          <p:spPr>
            <a:xfrm>
              <a:off x="611560" y="1844824"/>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effectLst>
                    <a:outerShdw blurRad="38100" dist="38100" dir="2700000" algn="tl">
                      <a:srgbClr val="000000">
                        <a:alpha val="43137"/>
                      </a:srgbClr>
                    </a:outerShdw>
                  </a:effectLst>
                </a:rPr>
                <a:t>A</a:t>
              </a:r>
              <a:endParaRPr lang="zh-TW" altLang="en-US" sz="2800" b="1" dirty="0">
                <a:effectLst>
                  <a:outerShdw blurRad="38100" dist="38100" dir="2700000" algn="tl">
                    <a:srgbClr val="000000">
                      <a:alpha val="43137"/>
                    </a:srgbClr>
                  </a:outerShdw>
                </a:effectLst>
              </a:endParaRPr>
            </a:p>
          </p:txBody>
        </p:sp>
        <p:sp>
          <p:nvSpPr>
            <p:cNvPr id="9" name="Oval 8"/>
            <p:cNvSpPr/>
            <p:nvPr/>
          </p:nvSpPr>
          <p:spPr>
            <a:xfrm>
              <a:off x="971600" y="2780928"/>
              <a:ext cx="648072" cy="64807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effectLst>
                    <a:outerShdw blurRad="38100" dist="38100" dir="2700000" algn="tl">
                      <a:srgbClr val="000000">
                        <a:alpha val="43137"/>
                      </a:srgbClr>
                    </a:outerShdw>
                  </a:effectLst>
                </a:rPr>
                <a:t>B</a:t>
              </a:r>
              <a:endParaRPr lang="zh-TW" altLang="en-US" sz="2800" b="1" dirty="0">
                <a:effectLst>
                  <a:outerShdw blurRad="38100" dist="38100" dir="2700000" algn="tl">
                    <a:srgbClr val="000000">
                      <a:alpha val="43137"/>
                    </a:srgbClr>
                  </a:outerShdw>
                </a:effectLst>
              </a:endParaRPr>
            </a:p>
          </p:txBody>
        </p:sp>
        <p:sp>
          <p:nvSpPr>
            <p:cNvPr id="10" name="Oval 9"/>
            <p:cNvSpPr/>
            <p:nvPr/>
          </p:nvSpPr>
          <p:spPr>
            <a:xfrm>
              <a:off x="972580" y="3717032"/>
              <a:ext cx="648072" cy="648072"/>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effectLst>
                    <a:outerShdw blurRad="38100" dist="38100" dir="2700000" algn="tl">
                      <a:srgbClr val="000000">
                        <a:alpha val="43137"/>
                      </a:srgbClr>
                    </a:outerShdw>
                  </a:effectLst>
                </a:rPr>
                <a:t>C</a:t>
              </a:r>
              <a:endParaRPr lang="zh-TW" altLang="en-US" sz="2800" b="1" dirty="0">
                <a:effectLst>
                  <a:outerShdw blurRad="38100" dist="38100" dir="2700000" algn="tl">
                    <a:srgbClr val="000000">
                      <a:alpha val="43137"/>
                    </a:srgbClr>
                  </a:outerShdw>
                </a:effectLst>
              </a:endParaRPr>
            </a:p>
          </p:txBody>
        </p:sp>
        <p:sp>
          <p:nvSpPr>
            <p:cNvPr id="11" name="Oval 10"/>
            <p:cNvSpPr/>
            <p:nvPr/>
          </p:nvSpPr>
          <p:spPr>
            <a:xfrm>
              <a:off x="611560" y="4653136"/>
              <a:ext cx="648072"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effectLst>
                    <a:outerShdw blurRad="38100" dist="38100" dir="2700000" algn="tl">
                      <a:srgbClr val="000000">
                        <a:alpha val="43137"/>
                      </a:srgbClr>
                    </a:outerShdw>
                  </a:effectLst>
                </a:rPr>
                <a:t>D</a:t>
              </a:r>
              <a:endParaRPr lang="zh-TW" altLang="en-US" sz="2800" b="1" dirty="0">
                <a:effectLst>
                  <a:outerShdw blurRad="38100" dist="38100" dir="2700000" algn="tl">
                    <a:srgbClr val="000000">
                      <a:alpha val="43137"/>
                    </a:srgbClr>
                  </a:outerShdw>
                </a:effectLst>
              </a:endParaRPr>
            </a:p>
          </p:txBody>
        </p:sp>
      </p:grpSp>
      <p:sp>
        <p:nvSpPr>
          <p:cNvPr id="12" name="Left Brace 13"/>
          <p:cNvSpPr/>
          <p:nvPr/>
        </p:nvSpPr>
        <p:spPr>
          <a:xfrm rot="16200000">
            <a:off x="2679516" y="2899583"/>
            <a:ext cx="504056" cy="4289024"/>
          </a:xfrm>
          <a:prstGeom prst="leftBrace">
            <a:avLst>
              <a:gd name="adj1" fmla="val 62950"/>
              <a:gd name="adj2" fmla="val 50200"/>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Rounded Rectangle 14"/>
          <p:cNvSpPr/>
          <p:nvPr/>
        </p:nvSpPr>
        <p:spPr>
          <a:xfrm>
            <a:off x="879316" y="5512147"/>
            <a:ext cx="4073000" cy="64807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災害應變系統</a:t>
            </a:r>
            <a:endParaRPr lang="zh-TW" altLang="en-US" sz="2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endParaRPr>
          </a:p>
        </p:txBody>
      </p:sp>
      <p:sp>
        <p:nvSpPr>
          <p:cNvPr id="14" name="Rounded Rectangle 15"/>
          <p:cNvSpPr/>
          <p:nvPr/>
        </p:nvSpPr>
        <p:spPr>
          <a:xfrm>
            <a:off x="467544" y="831627"/>
            <a:ext cx="4896544" cy="936104"/>
          </a:xfrm>
          <a:prstGeom prst="roundRect">
            <a:avLst/>
          </a:prstGeom>
          <a:noFill/>
          <a:ln w="38100">
            <a:solidFill>
              <a:srgbClr val="FFFF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Striped Right Arrow 16"/>
          <p:cNvSpPr/>
          <p:nvPr/>
        </p:nvSpPr>
        <p:spPr>
          <a:xfrm flipH="1">
            <a:off x="5220072" y="1055434"/>
            <a:ext cx="666658" cy="576064"/>
          </a:xfrm>
          <a:prstGeom prst="stripedRightArrow">
            <a:avLst>
              <a:gd name="adj1" fmla="val 62329"/>
              <a:gd name="adj2"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Rounded Rectangle 17"/>
          <p:cNvSpPr/>
          <p:nvPr/>
        </p:nvSpPr>
        <p:spPr>
          <a:xfrm>
            <a:off x="6027500" y="970139"/>
            <a:ext cx="2448272" cy="71484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天氣風險公司協助預判</a:t>
            </a:r>
            <a:endParaRPr lang="zh-TW" alt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endParaRPr>
          </a:p>
        </p:txBody>
      </p:sp>
      <p:sp>
        <p:nvSpPr>
          <p:cNvPr id="18" name="Rounded Rectangle 19"/>
          <p:cNvSpPr/>
          <p:nvPr/>
        </p:nvSpPr>
        <p:spPr>
          <a:xfrm>
            <a:off x="6027500" y="1948534"/>
            <a:ext cx="2448272" cy="81656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水務局開設</a:t>
            </a:r>
          </a:p>
        </p:txBody>
      </p:sp>
      <p:sp>
        <p:nvSpPr>
          <p:cNvPr id="19" name="Striped Right Arrow 16"/>
          <p:cNvSpPr/>
          <p:nvPr/>
        </p:nvSpPr>
        <p:spPr>
          <a:xfrm flipH="1">
            <a:off x="5235412" y="2045020"/>
            <a:ext cx="666658" cy="576064"/>
          </a:xfrm>
          <a:prstGeom prst="stripedRightArrow">
            <a:avLst>
              <a:gd name="adj1" fmla="val 62329"/>
              <a:gd name="adj2"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Rounded Rectangle 19"/>
          <p:cNvSpPr/>
          <p:nvPr/>
        </p:nvSpPr>
        <p:spPr>
          <a:xfrm>
            <a:off x="6027500" y="2907827"/>
            <a:ext cx="2448272" cy="81656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系統自動接收</a:t>
            </a:r>
            <a:endParaRPr lang="zh-TW" altLang="en-US" sz="2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endParaRPr>
          </a:p>
        </p:txBody>
      </p:sp>
      <p:sp>
        <p:nvSpPr>
          <p:cNvPr id="24" name="Striped Right Arrow 16"/>
          <p:cNvSpPr/>
          <p:nvPr/>
        </p:nvSpPr>
        <p:spPr>
          <a:xfrm flipH="1">
            <a:off x="5235412" y="3004313"/>
            <a:ext cx="666658" cy="576064"/>
          </a:xfrm>
          <a:prstGeom prst="stripedRightArrow">
            <a:avLst>
              <a:gd name="adj1" fmla="val 62329"/>
              <a:gd name="adj2"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Rounded Rectangle 19"/>
          <p:cNvSpPr/>
          <p:nvPr/>
        </p:nvSpPr>
        <p:spPr>
          <a:xfrm>
            <a:off x="6050091" y="3862896"/>
            <a:ext cx="2448272" cy="81656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網站、</a:t>
            </a:r>
            <a:r>
              <a:rPr lang="en-US" altLang="zh-TW"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APP</a:t>
            </a:r>
            <a:r>
              <a:rPr lang="zh-TW" alt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rPr>
              <a:t>、簡訊、傳真發送</a:t>
            </a:r>
            <a:endParaRPr lang="zh-TW" alt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軟正黑體" pitchFamily="34" charset="-120"/>
              <a:ea typeface="微軟正黑體" pitchFamily="34" charset="-120"/>
            </a:endParaRPr>
          </a:p>
        </p:txBody>
      </p:sp>
      <p:sp>
        <p:nvSpPr>
          <p:cNvPr id="26" name="Striped Right Arrow 16"/>
          <p:cNvSpPr/>
          <p:nvPr/>
        </p:nvSpPr>
        <p:spPr>
          <a:xfrm>
            <a:off x="5235413" y="3983147"/>
            <a:ext cx="696476" cy="576064"/>
          </a:xfrm>
          <a:prstGeom prst="stripedRightArrow">
            <a:avLst>
              <a:gd name="adj1" fmla="val 62329"/>
              <a:gd name="adj2"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2" name="群組 1"/>
          <p:cNvGrpSpPr/>
          <p:nvPr/>
        </p:nvGrpSpPr>
        <p:grpSpPr>
          <a:xfrm>
            <a:off x="5773781" y="4769861"/>
            <a:ext cx="3196845" cy="2015547"/>
            <a:chOff x="5773781" y="4769861"/>
            <a:chExt cx="3196845" cy="2015547"/>
          </a:xfrm>
        </p:grpSpPr>
        <p:pic>
          <p:nvPicPr>
            <p:cNvPr id="29" name="圖片 28"/>
            <p:cNvPicPr/>
            <p:nvPr/>
          </p:nvPicPr>
          <p:blipFill>
            <a:blip r:embed="rId7" cstate="print">
              <a:extLst>
                <a:ext uri="{28A0092B-C50C-407E-A947-70E740481C1C}">
                  <a14:useLocalDpi xmlns:a14="http://schemas.microsoft.com/office/drawing/2010/main" val="0"/>
                </a:ext>
              </a:extLst>
            </a:blip>
            <a:stretch>
              <a:fillRect/>
            </a:stretch>
          </p:blipFill>
          <p:spPr bwMode="auto">
            <a:xfrm>
              <a:off x="5773781" y="4769861"/>
              <a:ext cx="2686651" cy="2015547"/>
            </a:xfrm>
            <a:prstGeom prst="rect">
              <a:avLst/>
            </a:prstGeom>
            <a:noFill/>
            <a:ln>
              <a:noFill/>
            </a:ln>
          </p:spPr>
        </p:pic>
        <p:sp>
          <p:nvSpPr>
            <p:cNvPr id="28" name="文字方塊 27"/>
            <p:cNvSpPr txBox="1"/>
            <p:nvPr/>
          </p:nvSpPr>
          <p:spPr>
            <a:xfrm>
              <a:off x="7380312" y="6432021"/>
              <a:ext cx="1590314"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簡訊群組發送</a:t>
              </a:r>
              <a:endParaRPr lang="zh-TW" altLang="en-US" sz="1600" dirty="0"/>
            </a:p>
          </p:txBody>
        </p:sp>
      </p:grpSp>
    </p:spTree>
    <p:extLst>
      <p:ext uri="{BB962C8B-B14F-4D97-AF65-F5344CB8AC3E}">
        <p14:creationId xmlns:p14="http://schemas.microsoft.com/office/powerpoint/2010/main" val="112650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heel(1)">
                                      <p:cBhvr>
                                        <p:cTn id="18" dur="1000"/>
                                        <p:tgtEl>
                                          <p:spTgt spid="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550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6000"/>
                            </p:stCondLst>
                            <p:childTnLst>
                              <p:par>
                                <p:cTn id="52" presetID="10"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3"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smtClean="0"/>
              <a:t>簡報大綱</a:t>
            </a:r>
            <a:endParaRPr lang="zh-TW" altLang="en-US" b="0" dirty="0"/>
          </a:p>
        </p:txBody>
      </p:sp>
      <p:sp>
        <p:nvSpPr>
          <p:cNvPr id="3" name="內容版面配置區 2"/>
          <p:cNvSpPr>
            <a:spLocks noGrp="1"/>
          </p:cNvSpPr>
          <p:nvPr>
            <p:ph idx="1"/>
          </p:nvPr>
        </p:nvSpPr>
        <p:spPr/>
        <p:txBody>
          <a:bodyPr/>
          <a:lstStyle/>
          <a:p>
            <a:endParaRPr lang="zh-TW" altLang="en-US" dirty="0"/>
          </a:p>
        </p:txBody>
      </p:sp>
      <p:sp>
        <p:nvSpPr>
          <p:cNvPr id="5" name="投影片編號版面配置區 4"/>
          <p:cNvSpPr>
            <a:spLocks noGrp="1"/>
          </p:cNvSpPr>
          <p:nvPr>
            <p:ph type="sldNum" sz="quarter" idx="4294967295"/>
          </p:nvPr>
        </p:nvSpPr>
        <p:spPr>
          <a:xfrm>
            <a:off x="251520" y="6448251"/>
            <a:ext cx="2133600" cy="365125"/>
          </a:xfrm>
          <a:prstGeom prst="rect">
            <a:avLst/>
          </a:prstGeom>
        </p:spPr>
        <p:txBody>
          <a:bodyPr/>
          <a:lstStyle/>
          <a:p>
            <a:fld id="{E8114AF7-A990-409E-831F-7ED28033E375}" type="slidenum">
              <a:rPr lang="zh-TW" altLang="en-US" smtClean="0"/>
              <a:pPr/>
              <a:t>2</a:t>
            </a:fld>
            <a:endParaRPr lang="zh-TW" altLang="en-US"/>
          </a:p>
        </p:txBody>
      </p:sp>
      <p:graphicFrame>
        <p:nvGraphicFramePr>
          <p:cNvPr id="4" name="內容版面配置區 4"/>
          <p:cNvGraphicFramePr>
            <a:graphicFrameLocks/>
          </p:cNvGraphicFramePr>
          <p:nvPr>
            <p:extLst>
              <p:ext uri="{D42A27DB-BD31-4B8C-83A1-F6EECF244321}">
                <p14:modId xmlns:p14="http://schemas.microsoft.com/office/powerpoint/2010/main" val="3286086950"/>
              </p:ext>
            </p:extLst>
          </p:nvPr>
        </p:nvGraphicFramePr>
        <p:xfrm>
          <a:off x="428625" y="1071563"/>
          <a:ext cx="8358188" cy="559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074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應變</a:t>
            </a:r>
            <a:r>
              <a:rPr lang="zh-Hant" altLang="en-US" dirty="0" smtClean="0"/>
              <a:t>作業流程架構</a:t>
            </a:r>
            <a:r>
              <a:rPr lang="zh-TW" altLang="en-US" dirty="0" smtClean="0"/>
              <a:t>規劃</a:t>
            </a:r>
            <a:endParaRPr lang="zh-Hant" altLang="en-US" dirty="0"/>
          </a:p>
        </p:txBody>
      </p:sp>
      <p:sp>
        <p:nvSpPr>
          <p:cNvPr id="2" name="投影片編號版面配置區 1"/>
          <p:cNvSpPr>
            <a:spLocks noGrp="1"/>
          </p:cNvSpPr>
          <p:nvPr>
            <p:ph type="sldNum" sz="quarter" idx="4"/>
          </p:nvPr>
        </p:nvSpPr>
        <p:spPr>
          <a:xfrm>
            <a:off x="8820471" y="6376243"/>
            <a:ext cx="325851" cy="365125"/>
          </a:xfrm>
        </p:spPr>
        <p:txBody>
          <a:bodyPr/>
          <a:lstStyle/>
          <a:p>
            <a:fld id="{67F4CA63-E9B3-44E0-AD98-A64D95C117F8}" type="slidenum">
              <a:rPr lang="zh-Hant" altLang="en-US" smtClean="0"/>
              <a:pPr/>
              <a:t>20</a:t>
            </a:fld>
            <a:endParaRPr lang="zh-Hant" altLang="en-US"/>
          </a:p>
        </p:txBody>
      </p:sp>
      <p:grpSp>
        <p:nvGrpSpPr>
          <p:cNvPr id="116" name="群組 115"/>
          <p:cNvGrpSpPr/>
          <p:nvPr/>
        </p:nvGrpSpPr>
        <p:grpSpPr>
          <a:xfrm>
            <a:off x="765896" y="1060414"/>
            <a:ext cx="7846541" cy="5773043"/>
            <a:chOff x="765896" y="618100"/>
            <a:chExt cx="7846541" cy="6215357"/>
          </a:xfrm>
        </p:grpSpPr>
        <p:grpSp>
          <p:nvGrpSpPr>
            <p:cNvPr id="56" name="畫布 54"/>
            <p:cNvGrpSpPr/>
            <p:nvPr/>
          </p:nvGrpSpPr>
          <p:grpSpPr>
            <a:xfrm rot="16200000">
              <a:off x="1581488" y="-197492"/>
              <a:ext cx="6215357" cy="7846541"/>
              <a:chOff x="-124610" y="0"/>
              <a:chExt cx="6215357" cy="7846541"/>
            </a:xfrm>
          </p:grpSpPr>
          <p:sp>
            <p:nvSpPr>
              <p:cNvPr id="57" name="矩形 56"/>
              <p:cNvSpPr/>
              <p:nvPr/>
            </p:nvSpPr>
            <p:spPr>
              <a:xfrm>
                <a:off x="1765568" y="4046836"/>
                <a:ext cx="3654440" cy="1222862"/>
              </a:xfrm>
              <a:prstGeom prst="rect">
                <a:avLst/>
              </a:prstGeom>
              <a:solidFill>
                <a:srgbClr val="FF0000">
                  <a:alpha val="12941"/>
                </a:srgbClr>
              </a:solidFill>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endParaRPr lang="zh-Hant" altLang="en-US"/>
              </a:p>
            </p:txBody>
          </p:sp>
          <p:sp>
            <p:nvSpPr>
              <p:cNvPr id="58" name="矩形 57"/>
              <p:cNvSpPr/>
              <p:nvPr/>
            </p:nvSpPr>
            <p:spPr>
              <a:xfrm>
                <a:off x="0" y="0"/>
                <a:ext cx="6048375" cy="7781290"/>
              </a:xfrm>
              <a:prstGeom prst="rect">
                <a:avLst/>
              </a:prstGeom>
            </p:spPr>
          </p:sp>
          <p:sp>
            <p:nvSpPr>
              <p:cNvPr id="59" name="流程圖: 程序 58"/>
              <p:cNvSpPr/>
              <p:nvPr/>
            </p:nvSpPr>
            <p:spPr>
              <a:xfrm>
                <a:off x="1570708" y="287"/>
                <a:ext cx="1201066" cy="267448"/>
              </a:xfrm>
              <a:prstGeom prst="flowChartProcess">
                <a:avLst/>
              </a:prstGeom>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防災整備</a:t>
                </a:r>
              </a:p>
            </p:txBody>
          </p:sp>
          <p:sp>
            <p:nvSpPr>
              <p:cNvPr id="60" name="流程圖: 程序 59"/>
              <p:cNvSpPr/>
              <p:nvPr/>
            </p:nvSpPr>
            <p:spPr>
              <a:xfrm rot="5400000">
                <a:off x="1607867" y="221002"/>
                <a:ext cx="1118675" cy="1209141"/>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144000" indent="-108000">
                  <a:buFont typeface="Wingdings"/>
                  <a:buChar char=""/>
                </a:pPr>
                <a:r>
                  <a:rPr lang="zh-Hant" sz="1200" kern="100" dirty="0">
                    <a:solidFill>
                      <a:srgbClr val="000000"/>
                    </a:solidFill>
                    <a:latin typeface="微軟正黑體" pitchFamily="34" charset="-120"/>
                    <a:ea typeface="微軟正黑體" pitchFamily="34" charset="-120"/>
                    <a:cs typeface="新細明體"/>
                  </a:rPr>
                  <a:t>救災設備管理</a:t>
                </a:r>
              </a:p>
              <a:p>
                <a:pPr marL="144000" indent="-108000">
                  <a:buFont typeface="Wingdings"/>
                  <a:buChar char=""/>
                </a:pPr>
                <a:r>
                  <a:rPr lang="zh-Hant" sz="1200" kern="100" dirty="0">
                    <a:solidFill>
                      <a:srgbClr val="000000"/>
                    </a:solidFill>
                    <a:latin typeface="微軟正黑體" pitchFamily="34" charset="-120"/>
                    <a:ea typeface="微軟正黑體" pitchFamily="34" charset="-120"/>
                    <a:cs typeface="新細明體"/>
                  </a:rPr>
                  <a:t>簡訊記錄查詢</a:t>
                </a:r>
              </a:p>
              <a:p>
                <a:pPr marL="144000" indent="-108000">
                  <a:buFont typeface="Wingdings"/>
                  <a:buChar char=""/>
                </a:pPr>
                <a:r>
                  <a:rPr lang="zh-Hant" sz="1200" kern="100" dirty="0">
                    <a:solidFill>
                      <a:srgbClr val="000000"/>
                    </a:solidFill>
                    <a:latin typeface="微軟正黑體" pitchFamily="34" charset="-120"/>
                    <a:ea typeface="微軟正黑體" pitchFamily="34" charset="-120"/>
                    <a:cs typeface="新細明體"/>
                  </a:rPr>
                  <a:t>簡訊群組</a:t>
                </a:r>
                <a:r>
                  <a:rPr lang="zh-Hant" sz="1200" kern="100" dirty="0" smtClean="0">
                    <a:solidFill>
                      <a:srgbClr val="000000"/>
                    </a:solidFill>
                    <a:latin typeface="微軟正黑體" pitchFamily="34" charset="-120"/>
                    <a:ea typeface="微軟正黑體" pitchFamily="34" charset="-120"/>
                    <a:cs typeface="新細明體"/>
                  </a:rPr>
                  <a:t>發送</a:t>
                </a:r>
                <a:endParaRPr lang="zh-Hant" sz="1200" kern="100" dirty="0">
                  <a:solidFill>
                    <a:srgbClr val="000000"/>
                  </a:solidFill>
                  <a:latin typeface="微軟正黑體" pitchFamily="34" charset="-120"/>
                  <a:ea typeface="微軟正黑體" pitchFamily="34" charset="-120"/>
                  <a:cs typeface="新細明體"/>
                </a:endParaRPr>
              </a:p>
            </p:txBody>
          </p:sp>
          <p:sp>
            <p:nvSpPr>
              <p:cNvPr id="61" name="流程圖: 程序 60"/>
              <p:cNvSpPr/>
              <p:nvPr/>
            </p:nvSpPr>
            <p:spPr>
              <a:xfrm rot="5400000">
                <a:off x="3412201" y="2041934"/>
                <a:ext cx="283267" cy="1239131"/>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altLang="en-US" sz="1200" kern="100" dirty="0" smtClean="0">
                    <a:solidFill>
                      <a:srgbClr val="000000"/>
                    </a:solidFill>
                    <a:latin typeface="微軟正黑體" pitchFamily="34" charset="-120"/>
                    <a:ea typeface="微軟正黑體" pitchFamily="34" charset="-120"/>
                    <a:cs typeface="新細明體"/>
                  </a:rPr>
                  <a:t>應變中開設</a:t>
                </a:r>
                <a:endParaRPr lang="zh-Hant" sz="1200" kern="100" dirty="0">
                  <a:solidFill>
                    <a:srgbClr val="000000"/>
                  </a:solidFill>
                  <a:latin typeface="微軟正黑體" pitchFamily="34" charset="-120"/>
                  <a:ea typeface="微軟正黑體" pitchFamily="34" charset="-120"/>
                  <a:cs typeface="新細明體"/>
                </a:endParaRPr>
              </a:p>
            </p:txBody>
          </p:sp>
          <p:sp>
            <p:nvSpPr>
              <p:cNvPr id="62" name="流程圖: 程序 61"/>
              <p:cNvSpPr/>
              <p:nvPr/>
            </p:nvSpPr>
            <p:spPr>
              <a:xfrm rot="5400000">
                <a:off x="3430211" y="2836899"/>
                <a:ext cx="265834" cy="1345617"/>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200" kern="100" dirty="0">
                    <a:solidFill>
                      <a:srgbClr val="000000"/>
                    </a:solidFill>
                    <a:latin typeface="微軟正黑體" pitchFamily="34" charset="-120"/>
                    <a:ea typeface="微軟正黑體" pitchFamily="34" charset="-120"/>
                    <a:cs typeface="新細明體"/>
                  </a:rPr>
                  <a:t>應變輪值管理</a:t>
                </a:r>
              </a:p>
            </p:txBody>
          </p:sp>
          <p:sp>
            <p:nvSpPr>
              <p:cNvPr id="63" name="流程圖: 程序 62"/>
              <p:cNvSpPr/>
              <p:nvPr/>
            </p:nvSpPr>
            <p:spPr>
              <a:xfrm rot="5400000">
                <a:off x="3338873" y="4273603"/>
                <a:ext cx="334669" cy="1143877"/>
              </a:xfrm>
              <a:prstGeom prst="flowChartProcess">
                <a:avLst/>
              </a:prstGeom>
              <a:solidFill>
                <a:schemeClr val="bg1"/>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100" kern="100" dirty="0">
                    <a:solidFill>
                      <a:srgbClr val="000000"/>
                    </a:solidFill>
                    <a:latin typeface="微軟正黑體" pitchFamily="34" charset="-120"/>
                    <a:ea typeface="微軟正黑體" pitchFamily="34" charset="-120"/>
                    <a:cs typeface="新細明體"/>
                  </a:rPr>
                  <a:t>應變處置記錄</a:t>
                </a:r>
              </a:p>
            </p:txBody>
          </p:sp>
          <p:sp>
            <p:nvSpPr>
              <p:cNvPr id="64" name="流程圖: 程序 63"/>
              <p:cNvSpPr/>
              <p:nvPr/>
            </p:nvSpPr>
            <p:spPr>
              <a:xfrm rot="5400000">
                <a:off x="4609304" y="4261910"/>
                <a:ext cx="343583" cy="1176170"/>
              </a:xfrm>
              <a:prstGeom prst="flowChartProcess">
                <a:avLst/>
              </a:prstGeom>
              <a:solidFill>
                <a:schemeClr val="bg1"/>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100" kern="100" dirty="0">
                    <a:solidFill>
                      <a:srgbClr val="000000"/>
                    </a:solidFill>
                    <a:latin typeface="微軟正黑體" pitchFamily="34" charset="-120"/>
                    <a:ea typeface="微軟正黑體" pitchFamily="34" charset="-120"/>
                    <a:cs typeface="新細明體"/>
                  </a:rPr>
                  <a:t>防災資訊管理</a:t>
                </a:r>
              </a:p>
            </p:txBody>
          </p:sp>
          <p:sp>
            <p:nvSpPr>
              <p:cNvPr id="65" name="流程圖: 程序 64"/>
              <p:cNvSpPr/>
              <p:nvPr/>
            </p:nvSpPr>
            <p:spPr>
              <a:xfrm rot="5400000">
                <a:off x="2109793" y="4401960"/>
                <a:ext cx="320735" cy="901105"/>
              </a:xfrm>
              <a:prstGeom prst="flowChartProcess">
                <a:avLst/>
              </a:prstGeom>
              <a:solidFill>
                <a:schemeClr val="bg1"/>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200" kern="100" dirty="0">
                    <a:solidFill>
                      <a:srgbClr val="000000"/>
                    </a:solidFill>
                    <a:latin typeface="微軟正黑體" pitchFamily="34" charset="-120"/>
                    <a:ea typeface="微軟正黑體" pitchFamily="34" charset="-120"/>
                    <a:cs typeface="新細明體"/>
                  </a:rPr>
                  <a:t>災情管理</a:t>
                </a:r>
              </a:p>
            </p:txBody>
          </p:sp>
          <p:sp>
            <p:nvSpPr>
              <p:cNvPr id="66" name="圓角矩形 65"/>
              <p:cNvSpPr/>
              <p:nvPr/>
            </p:nvSpPr>
            <p:spPr>
              <a:xfrm>
                <a:off x="1086070" y="3376794"/>
                <a:ext cx="633898" cy="492930"/>
              </a:xfrm>
              <a:prstGeom prst="roundRect">
                <a:avLst/>
              </a:prstGeom>
              <a:solidFill>
                <a:srgbClr val="00206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消防局</a:t>
                </a:r>
                <a:r>
                  <a:rPr lang="en-US"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EMIS</a:t>
                </a:r>
                <a:endPar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endParaRPr>
              </a:p>
            </p:txBody>
          </p:sp>
          <p:cxnSp>
            <p:nvCxnSpPr>
              <p:cNvPr id="67" name="肘形接點 66"/>
              <p:cNvCxnSpPr>
                <a:stCxn id="98" idx="0"/>
              </p:cNvCxnSpPr>
              <p:nvPr/>
            </p:nvCxnSpPr>
            <p:spPr>
              <a:xfrm rot="16200000" flipV="1">
                <a:off x="1593335" y="3749893"/>
                <a:ext cx="803457" cy="55019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8" name="圓角矩形 67"/>
              <p:cNvSpPr/>
              <p:nvPr/>
            </p:nvSpPr>
            <p:spPr>
              <a:xfrm>
                <a:off x="1243407" y="4048003"/>
                <a:ext cx="319226" cy="1221693"/>
              </a:xfrm>
              <a:prstGeom prst="roundRect">
                <a:avLst/>
              </a:prstGeom>
              <a:solidFill>
                <a:schemeClr val="accent2">
                  <a:lumMod val="75000"/>
                </a:schemeClr>
              </a:solidFill>
              <a:ln/>
            </p:spPr>
            <p:style>
              <a:lnRef idx="0">
                <a:schemeClr val="accent1"/>
              </a:lnRef>
              <a:fillRef idx="3">
                <a:schemeClr val="accent1"/>
              </a:fillRef>
              <a:effectRef idx="3">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資訊整合平台</a:t>
                </a:r>
              </a:p>
            </p:txBody>
          </p:sp>
          <p:sp>
            <p:nvSpPr>
              <p:cNvPr id="69" name="流程圖: 程序 68"/>
              <p:cNvSpPr/>
              <p:nvPr/>
            </p:nvSpPr>
            <p:spPr>
              <a:xfrm>
                <a:off x="-124609" y="3993604"/>
                <a:ext cx="1108115" cy="276150"/>
              </a:xfrm>
              <a:prstGeom prst="flowChartProcess">
                <a:avLst/>
              </a:prstGeom>
              <a:solidFill>
                <a:srgbClr val="0070C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水</a:t>
                </a:r>
                <a:r>
                  <a:rPr lang="zh-TW" altLang="en-US" sz="1200" b="1" kern="100"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務</a:t>
                </a:r>
                <a:r>
                  <a:rPr lang="zh-Hant" sz="1200" b="1" kern="100"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局水位</a:t>
                </a: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站</a:t>
                </a:r>
              </a:p>
            </p:txBody>
          </p:sp>
          <p:sp>
            <p:nvSpPr>
              <p:cNvPr id="70" name="流程圖: 程序 69"/>
              <p:cNvSpPr/>
              <p:nvPr/>
            </p:nvSpPr>
            <p:spPr>
              <a:xfrm>
                <a:off x="-124529" y="4267927"/>
                <a:ext cx="1107406" cy="244970"/>
              </a:xfrm>
              <a:prstGeom prst="flowChartProcess">
                <a:avLst/>
              </a:prstGeom>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公路總局</a:t>
                </a:r>
              </a:p>
            </p:txBody>
          </p:sp>
          <p:sp>
            <p:nvSpPr>
              <p:cNvPr id="71" name="流程圖: 程序 70"/>
              <p:cNvSpPr/>
              <p:nvPr/>
            </p:nvSpPr>
            <p:spPr>
              <a:xfrm>
                <a:off x="-124609" y="4512897"/>
                <a:ext cx="1108123" cy="230760"/>
              </a:xfrm>
              <a:prstGeom prst="flowChartProcess">
                <a:avLst/>
              </a:prstGeom>
              <a:solidFill>
                <a:srgbClr val="0070C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水利署</a:t>
                </a:r>
              </a:p>
            </p:txBody>
          </p:sp>
          <p:sp>
            <p:nvSpPr>
              <p:cNvPr id="72" name="流程圖: 程序 71"/>
              <p:cNvSpPr/>
              <p:nvPr/>
            </p:nvSpPr>
            <p:spPr>
              <a:xfrm>
                <a:off x="-124610" y="4743658"/>
                <a:ext cx="1108130" cy="275837"/>
              </a:xfrm>
              <a:prstGeom prst="flowChartProcess">
                <a:avLst/>
              </a:prstGeom>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水保局</a:t>
                </a:r>
              </a:p>
            </p:txBody>
          </p:sp>
          <p:sp>
            <p:nvSpPr>
              <p:cNvPr id="73" name="流程圖: 程序 72"/>
              <p:cNvSpPr/>
              <p:nvPr/>
            </p:nvSpPr>
            <p:spPr>
              <a:xfrm>
                <a:off x="-124610" y="5012875"/>
                <a:ext cx="1108130" cy="256820"/>
              </a:xfrm>
              <a:prstGeom prst="flowChartProcess">
                <a:avLst/>
              </a:prstGeom>
              <a:solidFill>
                <a:srgbClr val="0070C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氣象局</a:t>
                </a:r>
              </a:p>
            </p:txBody>
          </p:sp>
          <p:cxnSp>
            <p:nvCxnSpPr>
              <p:cNvPr id="74" name="肘形接點 87"/>
              <p:cNvCxnSpPr>
                <a:stCxn id="71" idx="3"/>
              </p:cNvCxnSpPr>
              <p:nvPr/>
            </p:nvCxnSpPr>
            <p:spPr>
              <a:xfrm rot="5400000" flipV="1">
                <a:off x="1110684" y="4501107"/>
                <a:ext cx="1" cy="25434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75" name="圓角矩形 74"/>
              <p:cNvSpPr/>
              <p:nvPr/>
            </p:nvSpPr>
            <p:spPr>
              <a:xfrm>
                <a:off x="1081672" y="3034813"/>
                <a:ext cx="1276594" cy="264160"/>
              </a:xfrm>
              <a:prstGeom prst="roundRect">
                <a:avLst/>
              </a:prstGeom>
              <a:solidFill>
                <a:srgbClr val="00206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其他通報來源</a:t>
                </a:r>
              </a:p>
            </p:txBody>
          </p:sp>
          <p:cxnSp>
            <p:nvCxnSpPr>
              <p:cNvPr id="76" name="肘形接點 75"/>
              <p:cNvCxnSpPr>
                <a:endCxn id="63" idx="2"/>
              </p:cNvCxnSpPr>
              <p:nvPr/>
            </p:nvCxnSpPr>
            <p:spPr>
              <a:xfrm rot="10800000" flipH="1" flipV="1">
                <a:off x="2358265" y="3166894"/>
                <a:ext cx="576003" cy="1678649"/>
              </a:xfrm>
              <a:prstGeom prst="bentConnector3">
                <a:avLst>
                  <a:gd name="adj1" fmla="val 7396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77" name="圓角矩形 76"/>
              <p:cNvSpPr/>
              <p:nvPr/>
            </p:nvSpPr>
            <p:spPr>
              <a:xfrm>
                <a:off x="5168714" y="2661499"/>
                <a:ext cx="479722" cy="582261"/>
              </a:xfrm>
              <a:prstGeom prst="roundRect">
                <a:avLst/>
              </a:prstGeom>
              <a:solidFill>
                <a:srgbClr val="1342D7"/>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民眾版</a:t>
                </a:r>
              </a:p>
            </p:txBody>
          </p:sp>
          <p:sp>
            <p:nvSpPr>
              <p:cNvPr id="78" name="圓角矩形 77"/>
              <p:cNvSpPr/>
              <p:nvPr/>
            </p:nvSpPr>
            <p:spPr>
              <a:xfrm>
                <a:off x="5168713" y="3376795"/>
                <a:ext cx="479534" cy="616812"/>
              </a:xfrm>
              <a:prstGeom prst="roundRect">
                <a:avLst/>
              </a:prstGeom>
              <a:solidFill>
                <a:srgbClr val="1342D7"/>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水情</a:t>
                </a:r>
                <a:r>
                  <a:rPr lang="en-US"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APP</a:t>
                </a:r>
                <a:endPar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endParaRPr>
              </a:p>
            </p:txBody>
          </p:sp>
          <p:cxnSp>
            <p:nvCxnSpPr>
              <p:cNvPr id="79" name="肘形接點 78"/>
              <p:cNvCxnSpPr>
                <a:stCxn id="77" idx="1"/>
                <a:endCxn id="100" idx="0"/>
              </p:cNvCxnSpPr>
              <p:nvPr/>
            </p:nvCxnSpPr>
            <p:spPr>
              <a:xfrm flipH="1">
                <a:off x="4781097" y="2952630"/>
                <a:ext cx="387618" cy="1461415"/>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0" name="肘形接點 79"/>
              <p:cNvCxnSpPr>
                <a:stCxn id="78" idx="1"/>
                <a:endCxn id="100" idx="0"/>
              </p:cNvCxnSpPr>
              <p:nvPr/>
            </p:nvCxnSpPr>
            <p:spPr>
              <a:xfrm flipH="1">
                <a:off x="4781096" y="3685201"/>
                <a:ext cx="387617" cy="728844"/>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1" name="肘形接點 80"/>
              <p:cNvCxnSpPr>
                <a:stCxn id="64" idx="0"/>
                <a:endCxn id="77" idx="3"/>
              </p:cNvCxnSpPr>
              <p:nvPr/>
            </p:nvCxnSpPr>
            <p:spPr>
              <a:xfrm flipV="1">
                <a:off x="5369181" y="2952630"/>
                <a:ext cx="279255" cy="1897366"/>
              </a:xfrm>
              <a:prstGeom prst="bentConnector3">
                <a:avLst>
                  <a:gd name="adj1" fmla="val 214479"/>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肘形接點 81"/>
              <p:cNvCxnSpPr>
                <a:stCxn id="64" idx="0"/>
                <a:endCxn id="78" idx="3"/>
              </p:cNvCxnSpPr>
              <p:nvPr/>
            </p:nvCxnSpPr>
            <p:spPr>
              <a:xfrm flipV="1">
                <a:off x="5369182" y="3685202"/>
                <a:ext cx="279066" cy="1164795"/>
              </a:xfrm>
              <a:prstGeom prst="bentConnector3">
                <a:avLst>
                  <a:gd name="adj1" fmla="val 221256"/>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3" name="文字方塊 47"/>
              <p:cNvSpPr txBox="1"/>
              <p:nvPr/>
            </p:nvSpPr>
            <p:spPr>
              <a:xfrm>
                <a:off x="4503609" y="3538557"/>
                <a:ext cx="494665" cy="289560"/>
              </a:xfrm>
              <a:prstGeom prst="roundRect">
                <a:avLst/>
              </a:prstGeom>
              <a:solidFill>
                <a:srgbClr val="FF0000"/>
              </a:solidFill>
              <a:ln>
                <a:solidFill>
                  <a:schemeClr val="accent2">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defPPr>
                  <a:defRPr lang="zh-Hant"/>
                </a:defPPr>
                <a:lvl1pPr algn="ctr">
                  <a:defRPr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Hant" dirty="0"/>
                  <a:t>通報</a:t>
                </a:r>
              </a:p>
            </p:txBody>
          </p:sp>
          <p:sp>
            <p:nvSpPr>
              <p:cNvPr id="84" name="文字方塊 47"/>
              <p:cNvSpPr txBox="1"/>
              <p:nvPr/>
            </p:nvSpPr>
            <p:spPr>
              <a:xfrm>
                <a:off x="5553170" y="4507360"/>
                <a:ext cx="494665" cy="567254"/>
              </a:xfrm>
              <a:prstGeom prst="roundRect">
                <a:avLst>
                  <a:gd name="adj" fmla="val 19882"/>
                </a:avLst>
              </a:prstGeom>
              <a:solidFill>
                <a:srgbClr val="FF0000"/>
              </a:solidFill>
              <a:ln>
                <a:solidFill>
                  <a:schemeClr val="accent2">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defPPr>
                  <a:defRPr lang="zh-Hant"/>
                </a:defPPr>
                <a:lvl1pPr algn="ctr">
                  <a:defRPr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Hant" dirty="0"/>
                  <a:t>公告</a:t>
                </a:r>
              </a:p>
              <a:p>
                <a:r>
                  <a:rPr lang="zh-Hant" dirty="0"/>
                  <a:t>推播</a:t>
                </a:r>
              </a:p>
            </p:txBody>
          </p:sp>
          <p:sp>
            <p:nvSpPr>
              <p:cNvPr id="85" name="文字方塊 47"/>
              <p:cNvSpPr txBox="1"/>
              <p:nvPr/>
            </p:nvSpPr>
            <p:spPr>
              <a:xfrm>
                <a:off x="3163398" y="4088027"/>
                <a:ext cx="799465" cy="288925"/>
              </a:xfrm>
              <a:prstGeom prst="roundRect">
                <a:avLst/>
              </a:prstGeom>
              <a:ln/>
            </p:spPr>
            <p:style>
              <a:lnRef idx="1">
                <a:schemeClr val="accent6"/>
              </a:lnRef>
              <a:fillRef idx="3">
                <a:schemeClr val="accent6"/>
              </a:fillRef>
              <a:effectRef idx="2">
                <a:schemeClr val="accent6"/>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defPPr>
                  <a:defRPr lang="zh-Hant"/>
                </a:defPPr>
                <a:lvl1pPr algn="ctr">
                  <a:defRPr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Hant" dirty="0"/>
                  <a:t>應變作為</a:t>
                </a:r>
              </a:p>
            </p:txBody>
          </p:sp>
          <p:cxnSp>
            <p:nvCxnSpPr>
              <p:cNvPr id="86" name="肘形接點 106"/>
              <p:cNvCxnSpPr/>
              <p:nvPr/>
            </p:nvCxnSpPr>
            <p:spPr>
              <a:xfrm rot="5400000" flipV="1">
                <a:off x="1313880" y="3958864"/>
                <a:ext cx="178279" cy="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肘形接點 86"/>
              <p:cNvCxnSpPr>
                <a:endCxn id="57" idx="1"/>
              </p:cNvCxnSpPr>
              <p:nvPr/>
            </p:nvCxnSpPr>
            <p:spPr>
              <a:xfrm flipV="1">
                <a:off x="1562632" y="4658267"/>
                <a:ext cx="202935" cy="584"/>
              </a:xfrm>
              <a:prstGeom prst="bentConnector3">
                <a:avLst>
                  <a:gd name="adj1" fmla="val 500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8" name="流程圖: 程序 87"/>
              <p:cNvSpPr/>
              <p:nvPr/>
            </p:nvSpPr>
            <p:spPr>
              <a:xfrm>
                <a:off x="809827" y="5519894"/>
                <a:ext cx="1171942" cy="266065"/>
              </a:xfrm>
              <a:prstGeom prst="flowChartProcess">
                <a:avLst/>
              </a:prstGeom>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主管資訊平台</a:t>
                </a:r>
              </a:p>
            </p:txBody>
          </p:sp>
          <p:sp>
            <p:nvSpPr>
              <p:cNvPr id="89" name="流程圖: 程序 88"/>
              <p:cNvSpPr/>
              <p:nvPr/>
            </p:nvSpPr>
            <p:spPr>
              <a:xfrm rot="5400000">
                <a:off x="1129906" y="5445269"/>
                <a:ext cx="531781" cy="1171943"/>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200" kern="100" dirty="0">
                    <a:solidFill>
                      <a:srgbClr val="000000"/>
                    </a:solidFill>
                    <a:latin typeface="微軟正黑體" pitchFamily="34" charset="-120"/>
                    <a:ea typeface="微軟正黑體" pitchFamily="34" charset="-120"/>
                    <a:cs typeface="新細明體"/>
                  </a:rPr>
                  <a:t>災情統計表</a:t>
                </a:r>
              </a:p>
              <a:p>
                <a:pPr marL="207450" indent="-171450">
                  <a:buFont typeface="Wingdings" pitchFamily="2" charset="2"/>
                  <a:buChar char="l"/>
                </a:pPr>
                <a:r>
                  <a:rPr lang="zh-Hant" sz="1200" kern="100" dirty="0">
                    <a:solidFill>
                      <a:srgbClr val="000000"/>
                    </a:solidFill>
                    <a:latin typeface="微軟正黑體" pitchFamily="34" charset="-120"/>
                    <a:ea typeface="微軟正黑體" pitchFamily="34" charset="-120"/>
                    <a:cs typeface="新細明體"/>
                  </a:rPr>
                  <a:t>警戒統計表</a:t>
                </a:r>
              </a:p>
            </p:txBody>
          </p:sp>
          <p:cxnSp>
            <p:nvCxnSpPr>
              <p:cNvPr id="90" name="肘形接點 110"/>
              <p:cNvCxnSpPr>
                <a:endCxn id="88" idx="0"/>
              </p:cNvCxnSpPr>
              <p:nvPr/>
            </p:nvCxnSpPr>
            <p:spPr>
              <a:xfrm rot="5400000" flipV="1">
                <a:off x="1275866" y="5399963"/>
                <a:ext cx="228411" cy="1145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1" name="流程圖: 程序 90"/>
              <p:cNvSpPr/>
              <p:nvPr/>
            </p:nvSpPr>
            <p:spPr>
              <a:xfrm>
                <a:off x="4271241" y="1670"/>
                <a:ext cx="1294203" cy="267335"/>
              </a:xfrm>
              <a:prstGeom prst="flowChartProcess">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spcAft>
                    <a:spcPts val="0"/>
                  </a:spcAft>
                </a:pP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系統管理</a:t>
                </a:r>
                <a:endParaRPr lang="zh-Hant" sz="1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endParaRPr>
              </a:p>
            </p:txBody>
          </p:sp>
          <p:sp>
            <p:nvSpPr>
              <p:cNvPr id="92" name="流程圖: 程序 91"/>
              <p:cNvSpPr/>
              <p:nvPr/>
            </p:nvSpPr>
            <p:spPr>
              <a:xfrm rot="5400000">
                <a:off x="4359003" y="178468"/>
                <a:ext cx="1118677" cy="1294204"/>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144000" lvl="0" indent="-108000">
                  <a:spcAft>
                    <a:spcPts val="0"/>
                  </a:spcAft>
                  <a:buFont typeface="Wingdings"/>
                  <a:buChar char=""/>
                </a:pPr>
                <a:r>
                  <a:rPr lang="zh-Hant" altLang="zh-Hant" sz="1200" kern="100" dirty="0">
                    <a:solidFill>
                      <a:srgbClr val="000000"/>
                    </a:solidFill>
                    <a:latin typeface="微軟正黑體" pitchFamily="34" charset="-120"/>
                    <a:ea typeface="微軟正黑體" pitchFamily="34" charset="-120"/>
                    <a:cs typeface="新細明體"/>
                  </a:rPr>
                  <a:t>最新消息管理</a:t>
                </a:r>
                <a:endParaRPr lang="zh-Hant" altLang="zh-Hant" sz="1200" dirty="0">
                  <a:latin typeface="微軟正黑體" pitchFamily="34" charset="-120"/>
                  <a:ea typeface="微軟正黑體" pitchFamily="34" charset="-120"/>
                  <a:cs typeface="新細明體"/>
                </a:endParaRPr>
              </a:p>
              <a:p>
                <a:pPr marL="144000" lvl="0" indent="-108000">
                  <a:spcAft>
                    <a:spcPts val="0"/>
                  </a:spcAft>
                  <a:buFont typeface="Wingdings"/>
                  <a:buChar char=""/>
                </a:pPr>
                <a:r>
                  <a:rPr lang="zh-Hant" altLang="zh-Hant" sz="1200" kern="100" dirty="0">
                    <a:solidFill>
                      <a:srgbClr val="000000"/>
                    </a:solidFill>
                    <a:latin typeface="微軟正黑體" pitchFamily="34" charset="-120"/>
                    <a:ea typeface="微軟正黑體" pitchFamily="34" charset="-120"/>
                    <a:cs typeface="新細明體"/>
                  </a:rPr>
                  <a:t>通訊錄管理</a:t>
                </a:r>
                <a:endParaRPr lang="zh-Hant" altLang="zh-Hant" sz="1200" dirty="0">
                  <a:latin typeface="微軟正黑體" pitchFamily="34" charset="-120"/>
                  <a:ea typeface="微軟正黑體" pitchFamily="34" charset="-120"/>
                  <a:cs typeface="新細明體"/>
                </a:endParaRPr>
              </a:p>
              <a:p>
                <a:pPr marL="144000" lvl="0" indent="-108000">
                  <a:spcAft>
                    <a:spcPts val="0"/>
                  </a:spcAft>
                  <a:buFont typeface="Wingdings"/>
                  <a:buChar char=""/>
                </a:pPr>
                <a:r>
                  <a:rPr lang="zh-Hant" altLang="zh-Hant" sz="1100" kern="100" dirty="0">
                    <a:solidFill>
                      <a:srgbClr val="000000"/>
                    </a:solidFill>
                    <a:latin typeface="微軟正黑體" pitchFamily="34" charset="-120"/>
                    <a:ea typeface="微軟正黑體" pitchFamily="34" charset="-120"/>
                    <a:cs typeface="新細明體"/>
                  </a:rPr>
                  <a:t>使用者權限管理</a:t>
                </a:r>
                <a:endParaRPr lang="zh-Hant" altLang="zh-Hant" sz="1100" dirty="0">
                  <a:latin typeface="微軟正黑體" pitchFamily="34" charset="-120"/>
                  <a:ea typeface="微軟正黑體" pitchFamily="34" charset="-120"/>
                  <a:cs typeface="新細明體"/>
                </a:endParaRPr>
              </a:p>
              <a:p>
                <a:pPr marL="144000" lvl="0" indent="-108000">
                  <a:spcAft>
                    <a:spcPts val="0"/>
                  </a:spcAft>
                  <a:buFont typeface="Wingdings"/>
                  <a:buChar char=""/>
                </a:pPr>
                <a:r>
                  <a:rPr lang="zh-Hant" altLang="zh-Hant" sz="1200" kern="100" dirty="0">
                    <a:solidFill>
                      <a:srgbClr val="000000"/>
                    </a:solidFill>
                    <a:latin typeface="微軟正黑體" pitchFamily="34" charset="-120"/>
                    <a:ea typeface="微軟正黑體" pitchFamily="34" charset="-120"/>
                    <a:cs typeface="新細明體"/>
                  </a:rPr>
                  <a:t>角色管理</a:t>
                </a:r>
                <a:endParaRPr lang="zh-Hant" altLang="zh-Hant" sz="1200" dirty="0">
                  <a:latin typeface="微軟正黑體" pitchFamily="34" charset="-120"/>
                  <a:ea typeface="微軟正黑體" pitchFamily="34" charset="-120"/>
                  <a:cs typeface="新細明體"/>
                </a:endParaRPr>
              </a:p>
              <a:p>
                <a:pPr marL="144000" lvl="0" indent="-108000">
                  <a:spcAft>
                    <a:spcPts val="0"/>
                  </a:spcAft>
                  <a:buFont typeface="Wingdings"/>
                  <a:buChar char=""/>
                </a:pPr>
                <a:r>
                  <a:rPr lang="zh-Hant" altLang="zh-Hant" sz="1200" kern="100" dirty="0">
                    <a:solidFill>
                      <a:srgbClr val="000000"/>
                    </a:solidFill>
                    <a:latin typeface="微軟正黑體" pitchFamily="34" charset="-120"/>
                    <a:ea typeface="微軟正黑體" pitchFamily="34" charset="-120"/>
                    <a:cs typeface="新細明體"/>
                  </a:rPr>
                  <a:t>資料接收</a:t>
                </a:r>
                <a:r>
                  <a:rPr lang="zh-Hant" altLang="zh-Hant" sz="1200" kern="100" dirty="0" smtClean="0">
                    <a:solidFill>
                      <a:srgbClr val="000000"/>
                    </a:solidFill>
                    <a:latin typeface="微軟正黑體" pitchFamily="34" charset="-120"/>
                    <a:ea typeface="微軟正黑體" pitchFamily="34" charset="-120"/>
                    <a:cs typeface="新細明體"/>
                  </a:rPr>
                  <a:t>管理</a:t>
                </a:r>
              </a:p>
            </p:txBody>
          </p:sp>
          <p:sp>
            <p:nvSpPr>
              <p:cNvPr id="93" name="流程圖: 程序 92"/>
              <p:cNvSpPr/>
              <p:nvPr/>
            </p:nvSpPr>
            <p:spPr>
              <a:xfrm>
                <a:off x="2970693" y="6705615"/>
                <a:ext cx="1244192" cy="265430"/>
              </a:xfrm>
              <a:prstGeom prst="flowChartProcess">
                <a:avLst/>
              </a:prstGeom>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主管資訊平台</a:t>
                </a:r>
              </a:p>
            </p:txBody>
          </p:sp>
          <p:sp>
            <p:nvSpPr>
              <p:cNvPr id="94" name="流程圖: 程序 93"/>
              <p:cNvSpPr/>
              <p:nvPr/>
            </p:nvSpPr>
            <p:spPr>
              <a:xfrm rot="5400000">
                <a:off x="3455229" y="6486512"/>
                <a:ext cx="275117" cy="1244192"/>
              </a:xfrm>
              <a:prstGeom prst="flowChartProcess">
                <a:avLst/>
              </a:prstGeom>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marL="207450" indent="-171450">
                  <a:buFont typeface="Wingdings" pitchFamily="2" charset="2"/>
                  <a:buChar char="l"/>
                </a:pPr>
                <a:r>
                  <a:rPr lang="zh-Hant" sz="1200" kern="100" dirty="0">
                    <a:solidFill>
                      <a:srgbClr val="000000"/>
                    </a:solidFill>
                    <a:latin typeface="微軟正黑體" pitchFamily="34" charset="-120"/>
                    <a:ea typeface="微軟正黑體" pitchFamily="34" charset="-120"/>
                    <a:cs typeface="新細明體"/>
                  </a:rPr>
                  <a:t>總體報告</a:t>
                </a:r>
              </a:p>
            </p:txBody>
          </p:sp>
          <p:cxnSp>
            <p:nvCxnSpPr>
              <p:cNvPr id="95" name="直線接點 94"/>
              <p:cNvCxnSpPr/>
              <p:nvPr/>
            </p:nvCxnSpPr>
            <p:spPr>
              <a:xfrm>
                <a:off x="236047" y="6396717"/>
                <a:ext cx="5854700" cy="0"/>
              </a:xfrm>
              <a:prstGeom prst="line">
                <a:avLst/>
              </a:prstGeom>
              <a:ln>
                <a:solidFill>
                  <a:srgbClr val="660066"/>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96" name="流程圖: 程序 95"/>
              <p:cNvSpPr/>
              <p:nvPr/>
            </p:nvSpPr>
            <p:spPr>
              <a:xfrm>
                <a:off x="2934269" y="2246354"/>
                <a:ext cx="1239130" cy="266700"/>
              </a:xfrm>
              <a:prstGeom prst="flowChartProcess">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災害應變</a:t>
                </a:r>
              </a:p>
            </p:txBody>
          </p:sp>
          <p:sp>
            <p:nvSpPr>
              <p:cNvPr id="97" name="流程圖: 程序 96"/>
              <p:cNvSpPr/>
              <p:nvPr/>
            </p:nvSpPr>
            <p:spPr>
              <a:xfrm>
                <a:off x="2890321" y="3110727"/>
                <a:ext cx="1345617" cy="266065"/>
              </a:xfrm>
              <a:prstGeom prst="flowChartProcess">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災害應變</a:t>
                </a:r>
              </a:p>
            </p:txBody>
          </p:sp>
          <p:sp>
            <p:nvSpPr>
              <p:cNvPr id="98" name="流程圖: 程序 97"/>
              <p:cNvSpPr/>
              <p:nvPr/>
            </p:nvSpPr>
            <p:spPr>
              <a:xfrm>
                <a:off x="1819608" y="4426716"/>
                <a:ext cx="901104" cy="265430"/>
              </a:xfrm>
              <a:prstGeom prst="flowChartProcess">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災害應變</a:t>
                </a:r>
              </a:p>
            </p:txBody>
          </p:sp>
          <p:sp>
            <p:nvSpPr>
              <p:cNvPr id="99" name="流程圖: 程序 98"/>
              <p:cNvSpPr/>
              <p:nvPr/>
            </p:nvSpPr>
            <p:spPr>
              <a:xfrm>
                <a:off x="2934269" y="4412056"/>
                <a:ext cx="1143876" cy="264795"/>
              </a:xfrm>
              <a:prstGeom prst="flowChartProcess">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災害應變</a:t>
                </a:r>
              </a:p>
            </p:txBody>
          </p:sp>
          <p:sp>
            <p:nvSpPr>
              <p:cNvPr id="100" name="流程圖: 程序 99"/>
              <p:cNvSpPr/>
              <p:nvPr/>
            </p:nvSpPr>
            <p:spPr>
              <a:xfrm>
                <a:off x="4193011" y="4414045"/>
                <a:ext cx="1176170" cy="264160"/>
              </a:xfrm>
              <a:prstGeom prst="flowChartProcess">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災害應變</a:t>
                </a:r>
              </a:p>
            </p:txBody>
          </p:sp>
          <p:cxnSp>
            <p:nvCxnSpPr>
              <p:cNvPr id="101" name="直線接點 100"/>
              <p:cNvCxnSpPr/>
              <p:nvPr/>
            </p:nvCxnSpPr>
            <p:spPr>
              <a:xfrm>
                <a:off x="192644" y="1518563"/>
                <a:ext cx="5855191" cy="0"/>
              </a:xfrm>
              <a:prstGeom prst="line">
                <a:avLst/>
              </a:prstGeom>
              <a:ln>
                <a:solidFill>
                  <a:srgbClr val="660066"/>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2" name="圓角矩形 101"/>
              <p:cNvSpPr/>
              <p:nvPr/>
            </p:nvSpPr>
            <p:spPr>
              <a:xfrm>
                <a:off x="129586" y="1673"/>
                <a:ext cx="387624" cy="1140135"/>
              </a:xfrm>
              <a:prstGeom prst="roundRect">
                <a:avLst/>
              </a:prstGeom>
              <a:solidFill>
                <a:srgbClr val="660066"/>
              </a:solidFill>
              <a:ln/>
            </p:spPr>
            <p:style>
              <a:lnRef idx="0">
                <a:schemeClr val="accent4"/>
              </a:lnRef>
              <a:fillRef idx="3">
                <a:schemeClr val="accent4"/>
              </a:fillRef>
              <a:effectRef idx="3">
                <a:schemeClr val="accent4"/>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平日管理</a:t>
                </a:r>
              </a:p>
            </p:txBody>
          </p:sp>
          <p:sp>
            <p:nvSpPr>
              <p:cNvPr id="103" name="圓角矩形 102"/>
              <p:cNvSpPr/>
              <p:nvPr/>
            </p:nvSpPr>
            <p:spPr>
              <a:xfrm>
                <a:off x="129586" y="1621671"/>
                <a:ext cx="412747" cy="1039828"/>
              </a:xfrm>
              <a:prstGeom prst="roundRect">
                <a:avLst/>
              </a:prstGeom>
              <a:solidFill>
                <a:srgbClr val="660066"/>
              </a:solidFill>
              <a:ln/>
            </p:spPr>
            <p:style>
              <a:lnRef idx="0">
                <a:schemeClr val="accent4"/>
              </a:lnRef>
              <a:fillRef idx="3">
                <a:schemeClr val="accent4"/>
              </a:fillRef>
              <a:effectRef idx="3">
                <a:schemeClr val="accent4"/>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災時應變</a:t>
                </a:r>
              </a:p>
            </p:txBody>
          </p:sp>
          <p:sp>
            <p:nvSpPr>
              <p:cNvPr id="104" name="圓角矩形 103"/>
              <p:cNvSpPr/>
              <p:nvPr/>
            </p:nvSpPr>
            <p:spPr>
              <a:xfrm>
                <a:off x="117024" y="6614417"/>
                <a:ext cx="412747" cy="1026523"/>
              </a:xfrm>
              <a:prstGeom prst="roundRect">
                <a:avLst/>
              </a:prstGeom>
              <a:solidFill>
                <a:srgbClr val="660066"/>
              </a:solidFill>
              <a:ln/>
            </p:spPr>
            <p:style>
              <a:lnRef idx="0">
                <a:schemeClr val="accent4"/>
              </a:lnRef>
              <a:fillRef idx="3">
                <a:schemeClr val="accent4"/>
              </a:fillRef>
              <a:effectRef idx="3">
                <a:schemeClr val="accent4"/>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災後檢討</a:t>
                </a:r>
              </a:p>
            </p:txBody>
          </p:sp>
          <p:sp>
            <p:nvSpPr>
              <p:cNvPr id="105" name="圓角矩形 104"/>
              <p:cNvSpPr/>
              <p:nvPr/>
            </p:nvSpPr>
            <p:spPr>
              <a:xfrm>
                <a:off x="2848317" y="1668208"/>
                <a:ext cx="1422924" cy="264160"/>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啟動應變</a:t>
                </a:r>
                <a:r>
                  <a:rPr lang="zh-Hant" sz="1200" b="1" kern="100"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作業</a:t>
                </a:r>
                <a:r>
                  <a:rPr lang="en-US" sz="1200" b="1" kern="1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 </a:t>
                </a:r>
                <a:endParaRPr lang="zh-Hant" sz="1200" b="1" kern="100"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cs typeface="新細明體"/>
                </a:endParaRPr>
              </a:p>
            </p:txBody>
          </p:sp>
          <p:sp>
            <p:nvSpPr>
              <p:cNvPr id="106" name="圓角矩形 105"/>
              <p:cNvSpPr/>
              <p:nvPr/>
            </p:nvSpPr>
            <p:spPr>
              <a:xfrm>
                <a:off x="2908584" y="7582381"/>
                <a:ext cx="1368412" cy="264160"/>
              </a:xfrm>
              <a:prstGeom prst="roundRect">
                <a:avLst/>
              </a:prstGeom>
              <a:solidFill>
                <a:srgbClr val="008000"/>
              </a:solidFill>
              <a:ln/>
            </p:spPr>
            <p:style>
              <a:lnRef idx="0">
                <a:schemeClr val="accent3"/>
              </a:lnRef>
              <a:fillRef idx="3">
                <a:schemeClr val="accent3"/>
              </a:fillRef>
              <a:effectRef idx="3">
                <a:schemeClr val="accent3"/>
              </a:effectRef>
              <a:fontRef idx="minor">
                <a:schemeClr val="lt1"/>
              </a:fontRef>
            </p:style>
            <p:txBody>
              <a:bodyPr rot="0" spcFirstLastPara="0" vert="eaVert" wrap="square" lIns="0" tIns="0" rIns="0" bIns="0" numCol="1" spcCol="0" rtlCol="0" fromWordArt="0" anchor="ctr" anchorCtr="0" forceAA="0" compatLnSpc="1">
                <a:prstTxWarp prst="textNoShape">
                  <a:avLst/>
                </a:prstTxWarp>
                <a:noAutofit/>
              </a:bodyPr>
              <a:lstStyle/>
              <a:p>
                <a:pPr algn="ctr"/>
                <a:r>
                  <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應變作業</a:t>
                </a:r>
                <a:r>
                  <a:rPr lang="zh-Hant" sz="1200" b="1" kern="100"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rPr>
                  <a:t>結束</a:t>
                </a:r>
                <a:endParaRPr lang="zh-Hant" sz="1200" b="1" kern="10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新細明體"/>
                </a:endParaRPr>
              </a:p>
            </p:txBody>
          </p:sp>
        </p:grpSp>
        <p:cxnSp>
          <p:nvCxnSpPr>
            <p:cNvPr id="107" name="肘形接點 106"/>
            <p:cNvCxnSpPr>
              <a:stCxn id="69" idx="3"/>
            </p:cNvCxnSpPr>
            <p:nvPr/>
          </p:nvCxnSpPr>
          <p:spPr>
            <a:xfrm rot="5400000" flipH="1" flipV="1">
              <a:off x="5096790" y="5427962"/>
              <a:ext cx="98164" cy="496599"/>
            </a:xfrm>
            <a:prstGeom prst="bentConnector2">
              <a:avLst/>
            </a:prstGeom>
          </p:spPr>
          <p:style>
            <a:lnRef idx="2">
              <a:schemeClr val="dk1"/>
            </a:lnRef>
            <a:fillRef idx="0">
              <a:schemeClr val="dk1"/>
            </a:fillRef>
            <a:effectRef idx="1">
              <a:schemeClr val="dk1"/>
            </a:effectRef>
            <a:fontRef idx="minor">
              <a:schemeClr val="tx1"/>
            </a:fontRef>
          </p:style>
        </p:cxnSp>
        <p:cxnSp>
          <p:nvCxnSpPr>
            <p:cNvPr id="108" name="肘形接點 107"/>
            <p:cNvCxnSpPr>
              <a:stCxn id="73" idx="3"/>
            </p:cNvCxnSpPr>
            <p:nvPr/>
          </p:nvCxnSpPr>
          <p:spPr>
            <a:xfrm rot="16200000" flipV="1">
              <a:off x="5626568" y="5444715"/>
              <a:ext cx="98148" cy="463077"/>
            </a:xfrm>
            <a:prstGeom prst="bentConnector2">
              <a:avLst/>
            </a:prstGeom>
          </p:spPr>
          <p:style>
            <a:lnRef idx="2">
              <a:schemeClr val="dk1"/>
            </a:lnRef>
            <a:fillRef idx="0">
              <a:schemeClr val="dk1"/>
            </a:fillRef>
            <a:effectRef idx="1">
              <a:schemeClr val="dk1"/>
            </a:effectRef>
            <a:fontRef idx="minor">
              <a:schemeClr val="tx1"/>
            </a:fontRef>
          </p:style>
        </p:cxnSp>
        <p:cxnSp>
          <p:nvCxnSpPr>
            <p:cNvPr id="109" name="肘形接點 108"/>
            <p:cNvCxnSpPr>
              <a:stCxn id="72" idx="3"/>
            </p:cNvCxnSpPr>
            <p:nvPr/>
          </p:nvCxnSpPr>
          <p:spPr>
            <a:xfrm rot="16200000" flipV="1">
              <a:off x="5471748" y="5549604"/>
              <a:ext cx="98150" cy="253299"/>
            </a:xfrm>
            <a:prstGeom prst="bentConnector2">
              <a:avLst/>
            </a:prstGeom>
          </p:spPr>
          <p:style>
            <a:lnRef idx="2">
              <a:schemeClr val="dk1"/>
            </a:lnRef>
            <a:fillRef idx="0">
              <a:schemeClr val="dk1"/>
            </a:fillRef>
            <a:effectRef idx="1">
              <a:schemeClr val="dk1"/>
            </a:effectRef>
            <a:fontRef idx="minor">
              <a:schemeClr val="tx1"/>
            </a:fontRef>
          </p:style>
        </p:cxnSp>
        <p:cxnSp>
          <p:nvCxnSpPr>
            <p:cNvPr id="110" name="肘形接點 109"/>
            <p:cNvCxnSpPr>
              <a:stCxn id="70" idx="3"/>
            </p:cNvCxnSpPr>
            <p:nvPr/>
          </p:nvCxnSpPr>
          <p:spPr>
            <a:xfrm rot="5400000" flipH="1" flipV="1">
              <a:off x="5225843" y="5557644"/>
              <a:ext cx="98791" cy="237865"/>
            </a:xfrm>
            <a:prstGeom prst="bentConnector2">
              <a:avLst/>
            </a:prstGeom>
          </p:spPr>
          <p:style>
            <a:lnRef idx="2">
              <a:schemeClr val="dk1"/>
            </a:lnRef>
            <a:fillRef idx="0">
              <a:schemeClr val="dk1"/>
            </a:fillRef>
            <a:effectRef idx="1">
              <a:schemeClr val="dk1"/>
            </a:effectRef>
            <a:fontRef idx="minor">
              <a:schemeClr val="tx1"/>
            </a:fontRef>
          </p:style>
        </p:cxnSp>
        <p:sp>
          <p:nvSpPr>
            <p:cNvPr id="111" name="向右箭號 110"/>
            <p:cNvSpPr/>
            <p:nvPr/>
          </p:nvSpPr>
          <p:spPr>
            <a:xfrm>
              <a:off x="2769803" y="3125445"/>
              <a:ext cx="216346" cy="129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Han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ant" altLang="en-US"/>
            </a:p>
          </p:txBody>
        </p:sp>
        <p:sp>
          <p:nvSpPr>
            <p:cNvPr id="112" name="向右箭號 111"/>
            <p:cNvSpPr/>
            <p:nvPr/>
          </p:nvSpPr>
          <p:spPr>
            <a:xfrm>
              <a:off x="3634221" y="3117498"/>
              <a:ext cx="216346" cy="129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Han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ant" altLang="en-US"/>
            </a:p>
          </p:txBody>
        </p:sp>
        <p:sp>
          <p:nvSpPr>
            <p:cNvPr id="113" name="向右箭號 112"/>
            <p:cNvSpPr/>
            <p:nvPr/>
          </p:nvSpPr>
          <p:spPr>
            <a:xfrm>
              <a:off x="4498317" y="3103597"/>
              <a:ext cx="216346" cy="129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Han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ant" altLang="en-US"/>
            </a:p>
          </p:txBody>
        </p:sp>
        <p:sp>
          <p:nvSpPr>
            <p:cNvPr id="114" name="向右箭號 113"/>
            <p:cNvSpPr/>
            <p:nvPr/>
          </p:nvSpPr>
          <p:spPr>
            <a:xfrm>
              <a:off x="6064320" y="3117499"/>
              <a:ext cx="1343365" cy="145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Han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ant" altLang="en-US"/>
            </a:p>
          </p:txBody>
        </p:sp>
        <p:sp>
          <p:nvSpPr>
            <p:cNvPr id="115" name="向右箭號 114"/>
            <p:cNvSpPr/>
            <p:nvPr/>
          </p:nvSpPr>
          <p:spPr>
            <a:xfrm>
              <a:off x="8068004" y="3103597"/>
              <a:ext cx="216346" cy="129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Hant" altLang="en-US"/>
            </a:p>
          </p:txBody>
        </p:sp>
      </p:grpSp>
    </p:spTree>
    <p:extLst>
      <p:ext uri="{BB962C8B-B14F-4D97-AF65-F5344CB8AC3E}">
        <p14:creationId xmlns:p14="http://schemas.microsoft.com/office/powerpoint/2010/main" val="15698370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nvPr/>
        </p:nvPicPr>
        <p:blipFill>
          <a:blip r:embed="rId3" cstate="print">
            <a:extLst>
              <a:ext uri="{28A0092B-C50C-407E-A947-70E740481C1C}">
                <a14:useLocalDpi xmlns:a14="http://schemas.microsoft.com/office/drawing/2010/main"/>
              </a:ext>
            </a:extLst>
          </a:blip>
          <a:srcRect/>
          <a:stretch>
            <a:fillRect/>
          </a:stretch>
        </p:blipFill>
        <p:spPr bwMode="auto">
          <a:xfrm>
            <a:off x="1835696" y="4021718"/>
            <a:ext cx="5099179" cy="2071578"/>
          </a:xfrm>
          <a:prstGeom prst="rect">
            <a:avLst/>
          </a:prstGeom>
          <a:ln>
            <a:noFill/>
          </a:ln>
          <a:effectLst>
            <a:outerShdw blurRad="190500" algn="tl" rotWithShape="0">
              <a:srgbClr val="000000">
                <a:alpha val="70000"/>
              </a:srgbClr>
            </a:outerShdw>
          </a:effectLst>
        </p:spPr>
      </p:pic>
      <p:grpSp>
        <p:nvGrpSpPr>
          <p:cNvPr id="5" name="群組 62"/>
          <p:cNvGrpSpPr/>
          <p:nvPr/>
        </p:nvGrpSpPr>
        <p:grpSpPr>
          <a:xfrm>
            <a:off x="2915816" y="1042938"/>
            <a:ext cx="2146300" cy="1377950"/>
            <a:chOff x="0" y="826916"/>
            <a:chExt cx="2146300" cy="1377950"/>
          </a:xfrm>
        </p:grpSpPr>
        <p:pic>
          <p:nvPicPr>
            <p:cNvPr id="2059" name="Picture 11" descr="G:\簡報art\實用圖示\雲2.png"/>
            <p:cNvPicPr>
              <a:picLocks noChangeAspect="1" noChangeArrowheads="1"/>
            </p:cNvPicPr>
            <p:nvPr/>
          </p:nvPicPr>
          <p:blipFill>
            <a:blip r:embed="rId4" cstate="print"/>
            <a:srcRect/>
            <a:stretch>
              <a:fillRect/>
            </a:stretch>
          </p:blipFill>
          <p:spPr bwMode="auto">
            <a:xfrm>
              <a:off x="0" y="826916"/>
              <a:ext cx="2146300" cy="1377950"/>
            </a:xfrm>
            <a:prstGeom prst="rect">
              <a:avLst/>
            </a:prstGeom>
            <a:noFill/>
          </p:spPr>
        </p:pic>
        <p:sp>
          <p:nvSpPr>
            <p:cNvPr id="37" name="文字方塊 36"/>
            <p:cNvSpPr txBox="1"/>
            <p:nvPr/>
          </p:nvSpPr>
          <p:spPr>
            <a:xfrm>
              <a:off x="107504" y="1403486"/>
              <a:ext cx="1728192"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消防</a:t>
              </a: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署</a:t>
              </a:r>
              <a:endParaRPr lang="zh-TW" altLang="en-US" b="1" spc="50" dirty="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grpSp>
        <p:nvGrpSpPr>
          <p:cNvPr id="6" name="群組 55"/>
          <p:cNvGrpSpPr/>
          <p:nvPr/>
        </p:nvGrpSpPr>
        <p:grpSpPr>
          <a:xfrm>
            <a:off x="7415808" y="1844822"/>
            <a:ext cx="1584176" cy="1584176"/>
            <a:chOff x="7380312" y="908720"/>
            <a:chExt cx="1584176" cy="1584176"/>
          </a:xfrm>
        </p:grpSpPr>
        <p:pic>
          <p:nvPicPr>
            <p:cNvPr id="29" name="Picture 8" descr="G:\簡報art\實用圖示\烏雲3.png"/>
            <p:cNvPicPr>
              <a:picLocks noChangeAspect="1" noChangeArrowheads="1"/>
            </p:cNvPicPr>
            <p:nvPr/>
          </p:nvPicPr>
          <p:blipFill>
            <a:blip r:embed="rId5" cstate="print"/>
            <a:srcRect/>
            <a:stretch>
              <a:fillRect/>
            </a:stretch>
          </p:blipFill>
          <p:spPr bwMode="auto">
            <a:xfrm>
              <a:off x="7380312" y="908720"/>
              <a:ext cx="1584176" cy="1584176"/>
            </a:xfrm>
            <a:prstGeom prst="rect">
              <a:avLst/>
            </a:prstGeom>
            <a:noFill/>
          </p:spPr>
        </p:pic>
        <p:sp>
          <p:nvSpPr>
            <p:cNvPr id="30" name="文字方塊 29"/>
            <p:cNvSpPr txBox="1"/>
            <p:nvPr/>
          </p:nvSpPr>
          <p:spPr>
            <a:xfrm>
              <a:off x="7560840" y="1196752"/>
              <a:ext cx="1188640"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林務局</a:t>
              </a:r>
              <a:endParaRPr lang="en-US" altLang="zh-TW"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nvGrpSpPr>
            <p:cNvPr id="7" name="群組 54"/>
            <p:cNvGrpSpPr/>
            <p:nvPr/>
          </p:nvGrpSpPr>
          <p:grpSpPr>
            <a:xfrm>
              <a:off x="8100392" y="1556792"/>
              <a:ext cx="681822" cy="724644"/>
              <a:chOff x="574675" y="4000500"/>
              <a:chExt cx="1219200" cy="1295772"/>
            </a:xfrm>
          </p:grpSpPr>
          <p:pic>
            <p:nvPicPr>
              <p:cNvPr id="2060" name="Picture 12" descr="G:\簡報art\實用圖示\tree_1.png"/>
              <p:cNvPicPr>
                <a:picLocks noChangeAspect="1" noChangeArrowheads="1"/>
              </p:cNvPicPr>
              <p:nvPr/>
            </p:nvPicPr>
            <p:blipFill>
              <a:blip r:embed="rId6" cstate="print"/>
              <a:srcRect/>
              <a:stretch>
                <a:fillRect/>
              </a:stretch>
            </p:blipFill>
            <p:spPr bwMode="auto">
              <a:xfrm>
                <a:off x="574675" y="4000500"/>
                <a:ext cx="1219200" cy="1219200"/>
              </a:xfrm>
              <a:prstGeom prst="rect">
                <a:avLst/>
              </a:prstGeom>
              <a:noFill/>
            </p:spPr>
          </p:pic>
          <p:pic>
            <p:nvPicPr>
              <p:cNvPr id="2062" name="Picture 14" descr="G:\簡報art\實用圖示\fire.png"/>
              <p:cNvPicPr>
                <a:picLocks noChangeAspect="1" noChangeArrowheads="1"/>
              </p:cNvPicPr>
              <p:nvPr/>
            </p:nvPicPr>
            <p:blipFill>
              <a:blip r:embed="rId7" cstate="print"/>
              <a:srcRect/>
              <a:stretch>
                <a:fillRect/>
              </a:stretch>
            </p:blipFill>
            <p:spPr bwMode="auto">
              <a:xfrm>
                <a:off x="971600" y="4509120"/>
                <a:ext cx="787152" cy="787152"/>
              </a:xfrm>
              <a:prstGeom prst="rect">
                <a:avLst/>
              </a:prstGeom>
              <a:noFill/>
            </p:spPr>
          </p:pic>
        </p:grpSp>
        <p:sp>
          <p:nvSpPr>
            <p:cNvPr id="42" name="文字方塊 41"/>
            <p:cNvSpPr txBox="1"/>
            <p:nvPr/>
          </p:nvSpPr>
          <p:spPr>
            <a:xfrm>
              <a:off x="7524328" y="1484784"/>
              <a:ext cx="1440160" cy="49244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林火危險度</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en-US" altLang="zh-TW" sz="1000" b="1" spc="50" dirty="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r>
                <a:rPr lang="zh-TW" altLang="en-US" sz="1000" b="1" spc="50" dirty="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圖台為本團隊開發</a:t>
              </a:r>
              <a:r>
                <a:rPr lang="en-US" altLang="zh-TW" sz="1000" b="1" spc="50" dirty="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p>
          </p:txBody>
        </p:sp>
      </p:grpSp>
      <p:grpSp>
        <p:nvGrpSpPr>
          <p:cNvPr id="8" name="群組 65"/>
          <p:cNvGrpSpPr/>
          <p:nvPr/>
        </p:nvGrpSpPr>
        <p:grpSpPr>
          <a:xfrm>
            <a:off x="5547146" y="1340768"/>
            <a:ext cx="1977182" cy="1584176"/>
            <a:chOff x="5403130" y="1196752"/>
            <a:chExt cx="1977182" cy="1584176"/>
          </a:xfrm>
        </p:grpSpPr>
        <p:grpSp>
          <p:nvGrpSpPr>
            <p:cNvPr id="10" name="群組 43"/>
            <p:cNvGrpSpPr/>
            <p:nvPr/>
          </p:nvGrpSpPr>
          <p:grpSpPr>
            <a:xfrm>
              <a:off x="5796136" y="1196752"/>
              <a:ext cx="1584176" cy="1584176"/>
              <a:chOff x="5796136" y="1340768"/>
              <a:chExt cx="1584176" cy="1584176"/>
            </a:xfrm>
          </p:grpSpPr>
          <p:pic>
            <p:nvPicPr>
              <p:cNvPr id="31" name="Picture 8" descr="G:\簡報art\實用圖示\烏雲3.png"/>
              <p:cNvPicPr>
                <a:picLocks noChangeAspect="1" noChangeArrowheads="1"/>
              </p:cNvPicPr>
              <p:nvPr/>
            </p:nvPicPr>
            <p:blipFill>
              <a:blip r:embed="rId5" cstate="print"/>
              <a:srcRect/>
              <a:stretch>
                <a:fillRect/>
              </a:stretch>
            </p:blipFill>
            <p:spPr bwMode="auto">
              <a:xfrm>
                <a:off x="5796136" y="1340768"/>
                <a:ext cx="1584176" cy="1584176"/>
              </a:xfrm>
              <a:prstGeom prst="rect">
                <a:avLst/>
              </a:prstGeom>
              <a:noFill/>
            </p:spPr>
          </p:pic>
          <p:sp>
            <p:nvSpPr>
              <p:cNvPr id="32" name="文字方塊 31"/>
              <p:cNvSpPr txBox="1"/>
              <p:nvPr/>
            </p:nvSpPr>
            <p:spPr>
              <a:xfrm>
                <a:off x="6084168" y="1628800"/>
                <a:ext cx="1008112"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公路局</a:t>
                </a:r>
                <a:endParaRPr lang="en-US" altLang="zh-TW"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41" name="文字方塊 40"/>
              <p:cNvSpPr txBox="1"/>
              <p:nvPr/>
            </p:nvSpPr>
            <p:spPr>
              <a:xfrm>
                <a:off x="5940152" y="1916832"/>
                <a:ext cx="1152128" cy="58477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道路災損</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橋樑災損</a:t>
                </a:r>
                <a:endParaRPr lang="zh-TW" altLang="en-US" sz="1600" b="1" spc="50" dirty="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pic>
          <p:nvPicPr>
            <p:cNvPr id="2063" name="Picture 15" descr="G:\簡報art\實用圖示\bridge.png"/>
            <p:cNvPicPr>
              <a:picLocks noChangeAspect="1" noChangeArrowheads="1"/>
            </p:cNvPicPr>
            <p:nvPr/>
          </p:nvPicPr>
          <p:blipFill>
            <a:blip r:embed="rId8" cstate="print"/>
            <a:srcRect/>
            <a:stretch>
              <a:fillRect/>
            </a:stretch>
          </p:blipFill>
          <p:spPr bwMode="auto">
            <a:xfrm>
              <a:off x="5403130" y="1268758"/>
              <a:ext cx="786011" cy="786011"/>
            </a:xfrm>
            <a:prstGeom prst="rect">
              <a:avLst/>
            </a:prstGeom>
            <a:noFill/>
          </p:spPr>
        </p:pic>
      </p:grpSp>
      <p:grpSp>
        <p:nvGrpSpPr>
          <p:cNvPr id="11" name="群組 64"/>
          <p:cNvGrpSpPr/>
          <p:nvPr/>
        </p:nvGrpSpPr>
        <p:grpSpPr>
          <a:xfrm>
            <a:off x="4427984" y="1916830"/>
            <a:ext cx="1584176" cy="1584176"/>
            <a:chOff x="3995936" y="836712"/>
            <a:chExt cx="1584176" cy="1584176"/>
          </a:xfrm>
        </p:grpSpPr>
        <p:grpSp>
          <p:nvGrpSpPr>
            <p:cNvPr id="12" name="群組 44"/>
            <p:cNvGrpSpPr/>
            <p:nvPr/>
          </p:nvGrpSpPr>
          <p:grpSpPr>
            <a:xfrm>
              <a:off x="3995936" y="836712"/>
              <a:ext cx="1584176" cy="1584176"/>
              <a:chOff x="3635896" y="908720"/>
              <a:chExt cx="1584176" cy="1584176"/>
            </a:xfrm>
          </p:grpSpPr>
          <p:pic>
            <p:nvPicPr>
              <p:cNvPr id="27" name="Picture 8" descr="G:\簡報art\實用圖示\烏雲3.png"/>
              <p:cNvPicPr>
                <a:picLocks noChangeAspect="1" noChangeArrowheads="1"/>
              </p:cNvPicPr>
              <p:nvPr/>
            </p:nvPicPr>
            <p:blipFill>
              <a:blip r:embed="rId5" cstate="print"/>
              <a:srcRect/>
              <a:stretch>
                <a:fillRect/>
              </a:stretch>
            </p:blipFill>
            <p:spPr bwMode="auto">
              <a:xfrm>
                <a:off x="3635896" y="908720"/>
                <a:ext cx="1584176" cy="1584176"/>
              </a:xfrm>
              <a:prstGeom prst="rect">
                <a:avLst/>
              </a:prstGeom>
              <a:noFill/>
            </p:spPr>
          </p:pic>
          <p:sp>
            <p:nvSpPr>
              <p:cNvPr id="28" name="文字方塊 27"/>
              <p:cNvSpPr txBox="1"/>
              <p:nvPr/>
            </p:nvSpPr>
            <p:spPr>
              <a:xfrm>
                <a:off x="3851920" y="1196752"/>
                <a:ext cx="1008112"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水利署</a:t>
                </a:r>
                <a:endParaRPr lang="en-US" altLang="zh-TW"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38" name="文字方塊 37"/>
              <p:cNvSpPr txBox="1"/>
              <p:nvPr/>
            </p:nvSpPr>
            <p:spPr>
              <a:xfrm>
                <a:off x="3923928" y="1556792"/>
                <a:ext cx="1152128" cy="58477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水位</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淹水警示</a:t>
                </a:r>
                <a:endParaRPr lang="zh-TW" altLang="en-US" sz="1600" b="1" spc="50" dirty="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pic>
          <p:nvPicPr>
            <p:cNvPr id="2064" name="Picture 16" descr="G:\簡報art\實用圖示\water.png"/>
            <p:cNvPicPr>
              <a:picLocks noChangeAspect="1" noChangeArrowheads="1"/>
            </p:cNvPicPr>
            <p:nvPr/>
          </p:nvPicPr>
          <p:blipFill>
            <a:blip r:embed="rId9" cstate="print"/>
            <a:srcRect/>
            <a:stretch>
              <a:fillRect/>
            </a:stretch>
          </p:blipFill>
          <p:spPr bwMode="auto">
            <a:xfrm>
              <a:off x="4788024" y="1124744"/>
              <a:ext cx="767854" cy="767854"/>
            </a:xfrm>
            <a:prstGeom prst="rect">
              <a:avLst/>
            </a:prstGeom>
            <a:noFill/>
          </p:spPr>
        </p:pic>
      </p:grpSp>
      <p:grpSp>
        <p:nvGrpSpPr>
          <p:cNvPr id="13" name="群組 63"/>
          <p:cNvGrpSpPr/>
          <p:nvPr/>
        </p:nvGrpSpPr>
        <p:grpSpPr>
          <a:xfrm>
            <a:off x="1619672" y="1916830"/>
            <a:ext cx="1697980" cy="1584176"/>
            <a:chOff x="1619672" y="1124744"/>
            <a:chExt cx="1697980" cy="1584176"/>
          </a:xfrm>
        </p:grpSpPr>
        <p:grpSp>
          <p:nvGrpSpPr>
            <p:cNvPr id="15" name="群組 45"/>
            <p:cNvGrpSpPr/>
            <p:nvPr/>
          </p:nvGrpSpPr>
          <p:grpSpPr>
            <a:xfrm>
              <a:off x="1619672" y="1124744"/>
              <a:ext cx="1584176" cy="1584176"/>
              <a:chOff x="2195736" y="1916832"/>
              <a:chExt cx="1584176" cy="1584176"/>
            </a:xfrm>
          </p:grpSpPr>
          <p:pic>
            <p:nvPicPr>
              <p:cNvPr id="25" name="Picture 8" descr="G:\簡報art\實用圖示\烏雲3.png"/>
              <p:cNvPicPr>
                <a:picLocks noChangeAspect="1" noChangeArrowheads="1"/>
              </p:cNvPicPr>
              <p:nvPr/>
            </p:nvPicPr>
            <p:blipFill>
              <a:blip r:embed="rId5" cstate="print"/>
              <a:srcRect/>
              <a:stretch>
                <a:fillRect/>
              </a:stretch>
            </p:blipFill>
            <p:spPr bwMode="auto">
              <a:xfrm>
                <a:off x="2195736" y="1916832"/>
                <a:ext cx="1584176" cy="1584176"/>
              </a:xfrm>
              <a:prstGeom prst="rect">
                <a:avLst/>
              </a:prstGeom>
              <a:noFill/>
            </p:spPr>
          </p:pic>
          <p:sp>
            <p:nvSpPr>
              <p:cNvPr id="26" name="文字方塊 25"/>
              <p:cNvSpPr txBox="1"/>
              <p:nvPr/>
            </p:nvSpPr>
            <p:spPr>
              <a:xfrm>
                <a:off x="2411760" y="2204864"/>
                <a:ext cx="1008112"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氣象局</a:t>
                </a:r>
                <a:endParaRPr lang="en-US" altLang="zh-TW"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40" name="文字方塊 39"/>
              <p:cNvSpPr txBox="1"/>
              <p:nvPr/>
            </p:nvSpPr>
            <p:spPr>
              <a:xfrm>
                <a:off x="2411760" y="2564904"/>
                <a:ext cx="1152128" cy="83099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雨量</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衛星雲圖</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地震</a:t>
                </a:r>
                <a:endParaRPr lang="zh-TW" altLang="en-US" sz="1600" b="1" spc="50" dirty="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pic>
          <p:nvPicPr>
            <p:cNvPr id="2065" name="Picture 17" descr="G:\簡報art\實用圖示\Wind_Flag_Storm.png"/>
            <p:cNvPicPr>
              <a:picLocks noChangeAspect="1" noChangeArrowheads="1"/>
            </p:cNvPicPr>
            <p:nvPr/>
          </p:nvPicPr>
          <p:blipFill>
            <a:blip r:embed="rId10" cstate="print"/>
            <a:srcRect/>
            <a:stretch>
              <a:fillRect/>
            </a:stretch>
          </p:blipFill>
          <p:spPr bwMode="auto">
            <a:xfrm>
              <a:off x="2699792" y="1340768"/>
              <a:ext cx="617860" cy="617860"/>
            </a:xfrm>
            <a:prstGeom prst="rect">
              <a:avLst/>
            </a:prstGeom>
            <a:noFill/>
          </p:spPr>
        </p:pic>
      </p:grpSp>
      <p:grpSp>
        <p:nvGrpSpPr>
          <p:cNvPr id="16" name="群組 61"/>
          <p:cNvGrpSpPr/>
          <p:nvPr/>
        </p:nvGrpSpPr>
        <p:grpSpPr>
          <a:xfrm>
            <a:off x="35496" y="1340766"/>
            <a:ext cx="1872208" cy="1584176"/>
            <a:chOff x="395536" y="1988840"/>
            <a:chExt cx="1872208" cy="1584176"/>
          </a:xfrm>
        </p:grpSpPr>
        <p:grpSp>
          <p:nvGrpSpPr>
            <p:cNvPr id="17" name="群組 46"/>
            <p:cNvGrpSpPr/>
            <p:nvPr/>
          </p:nvGrpSpPr>
          <p:grpSpPr>
            <a:xfrm>
              <a:off x="683568" y="1988840"/>
              <a:ext cx="1584176" cy="1584176"/>
              <a:chOff x="467544" y="2204864"/>
              <a:chExt cx="1584176" cy="1584176"/>
            </a:xfrm>
          </p:grpSpPr>
          <p:pic>
            <p:nvPicPr>
              <p:cNvPr id="2056" name="Picture 8" descr="G:\簡報art\實用圖示\烏雲3.png"/>
              <p:cNvPicPr>
                <a:picLocks noChangeAspect="1" noChangeArrowheads="1"/>
              </p:cNvPicPr>
              <p:nvPr/>
            </p:nvPicPr>
            <p:blipFill>
              <a:blip r:embed="rId5" cstate="print"/>
              <a:srcRect/>
              <a:stretch>
                <a:fillRect/>
              </a:stretch>
            </p:blipFill>
            <p:spPr bwMode="auto">
              <a:xfrm>
                <a:off x="467544" y="2204864"/>
                <a:ext cx="1584176" cy="1584176"/>
              </a:xfrm>
              <a:prstGeom prst="rect">
                <a:avLst/>
              </a:prstGeom>
              <a:noFill/>
            </p:spPr>
          </p:pic>
          <p:sp>
            <p:nvSpPr>
              <p:cNvPr id="24" name="文字方塊 23"/>
              <p:cNvSpPr txBox="1"/>
              <p:nvPr/>
            </p:nvSpPr>
            <p:spPr>
              <a:xfrm>
                <a:off x="683568" y="2492896"/>
                <a:ext cx="1008112"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水保局</a:t>
                </a:r>
                <a:endParaRPr lang="zh-TW" altLang="en-US" b="1" spc="50" dirty="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39" name="文字方塊 38"/>
              <p:cNvSpPr txBox="1"/>
              <p:nvPr/>
            </p:nvSpPr>
            <p:spPr>
              <a:xfrm>
                <a:off x="611560" y="2780928"/>
                <a:ext cx="1368152" cy="769441"/>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土石流分佈</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土石流警戒</a:t>
                </a:r>
                <a:endPar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r>
                  <a:rPr lang="en-US" altLang="zh-TW"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r>
                  <a:rPr lang="zh-TW" altLang="en-US"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本團隊開發</a:t>
                </a:r>
                <a:r>
                  <a:rPr lang="en-US" altLang="zh-TW"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endParaRPr lang="zh-TW" altLang="en-US" sz="1200" b="1" spc="50" dirty="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pic>
          <p:nvPicPr>
            <p:cNvPr id="2067" name="Picture 19"/>
            <p:cNvPicPr>
              <a:picLocks noChangeAspect="1" noChangeArrowheads="1"/>
            </p:cNvPicPr>
            <p:nvPr/>
          </p:nvPicPr>
          <p:blipFill>
            <a:blip r:embed="rId11" cstate="print"/>
            <a:srcRect/>
            <a:stretch>
              <a:fillRect/>
            </a:stretch>
          </p:blipFill>
          <p:spPr bwMode="auto">
            <a:xfrm>
              <a:off x="395536" y="2204864"/>
              <a:ext cx="542925" cy="885825"/>
            </a:xfrm>
            <a:prstGeom prst="rect">
              <a:avLst/>
            </a:prstGeom>
            <a:ln>
              <a:noFill/>
            </a:ln>
            <a:effectLst>
              <a:softEdge rad="112500"/>
            </a:effectLst>
          </p:spPr>
        </p:pic>
      </p:grpSp>
      <p:pic>
        <p:nvPicPr>
          <p:cNvPr id="2068" name="Picture 20" descr="G:\簡報art\實用圖示\單向箭頭04.png"/>
          <p:cNvPicPr>
            <a:picLocks noChangeAspect="1" noChangeArrowheads="1"/>
          </p:cNvPicPr>
          <p:nvPr/>
        </p:nvPicPr>
        <p:blipFill>
          <a:blip r:embed="rId12" cstate="print"/>
          <a:srcRect/>
          <a:stretch>
            <a:fillRect/>
          </a:stretch>
        </p:blipFill>
        <p:spPr bwMode="auto">
          <a:xfrm rot="2537339">
            <a:off x="7165521" y="2726355"/>
            <a:ext cx="341313" cy="817563"/>
          </a:xfrm>
          <a:prstGeom prst="rect">
            <a:avLst/>
          </a:prstGeom>
          <a:noFill/>
        </p:spPr>
      </p:pic>
      <p:pic>
        <p:nvPicPr>
          <p:cNvPr id="69" name="Picture 20" descr="G:\簡報art\實用圖示\單向箭頭04.png"/>
          <p:cNvPicPr>
            <a:picLocks noChangeAspect="1" noChangeArrowheads="1"/>
          </p:cNvPicPr>
          <p:nvPr/>
        </p:nvPicPr>
        <p:blipFill>
          <a:blip r:embed="rId12" cstate="print"/>
          <a:srcRect/>
          <a:stretch>
            <a:fillRect/>
          </a:stretch>
        </p:blipFill>
        <p:spPr bwMode="auto">
          <a:xfrm rot="1109375">
            <a:off x="6242806" y="2501342"/>
            <a:ext cx="341313" cy="817563"/>
          </a:xfrm>
          <a:prstGeom prst="rect">
            <a:avLst/>
          </a:prstGeom>
          <a:noFill/>
        </p:spPr>
      </p:pic>
      <p:pic>
        <p:nvPicPr>
          <p:cNvPr id="70" name="Picture 20" descr="G:\簡報art\實用圖示\單向箭頭04.png"/>
          <p:cNvPicPr>
            <a:picLocks noChangeAspect="1" noChangeArrowheads="1"/>
          </p:cNvPicPr>
          <p:nvPr/>
        </p:nvPicPr>
        <p:blipFill>
          <a:blip r:embed="rId12" cstate="print"/>
          <a:srcRect/>
          <a:stretch>
            <a:fillRect/>
          </a:stretch>
        </p:blipFill>
        <p:spPr bwMode="auto">
          <a:xfrm>
            <a:off x="5076056" y="3068958"/>
            <a:ext cx="341313" cy="537981"/>
          </a:xfrm>
          <a:prstGeom prst="rect">
            <a:avLst/>
          </a:prstGeom>
          <a:noFill/>
        </p:spPr>
      </p:pic>
      <p:pic>
        <p:nvPicPr>
          <p:cNvPr id="71" name="Picture 20" descr="G:\簡報art\實用圖示\單向箭頭04.png"/>
          <p:cNvPicPr>
            <a:picLocks noChangeAspect="1" noChangeArrowheads="1"/>
          </p:cNvPicPr>
          <p:nvPr/>
        </p:nvPicPr>
        <p:blipFill>
          <a:blip r:embed="rId12" cstate="print"/>
          <a:srcRect/>
          <a:stretch>
            <a:fillRect/>
          </a:stretch>
        </p:blipFill>
        <p:spPr bwMode="auto">
          <a:xfrm rot="18944816">
            <a:off x="2864621" y="2784030"/>
            <a:ext cx="341313" cy="817563"/>
          </a:xfrm>
          <a:prstGeom prst="rect">
            <a:avLst/>
          </a:prstGeom>
          <a:noFill/>
        </p:spPr>
      </p:pic>
      <p:pic>
        <p:nvPicPr>
          <p:cNvPr id="72" name="Picture 20" descr="G:\簡報art\實用圖示\單向箭頭04.png"/>
          <p:cNvPicPr>
            <a:picLocks noChangeAspect="1" noChangeArrowheads="1"/>
          </p:cNvPicPr>
          <p:nvPr/>
        </p:nvPicPr>
        <p:blipFill>
          <a:blip r:embed="rId12" cstate="print"/>
          <a:srcRect/>
          <a:stretch>
            <a:fillRect/>
          </a:stretch>
        </p:blipFill>
        <p:spPr bwMode="auto">
          <a:xfrm rot="18944816">
            <a:off x="1361054" y="2505954"/>
            <a:ext cx="341313" cy="1254965"/>
          </a:xfrm>
          <a:prstGeom prst="rect">
            <a:avLst/>
          </a:prstGeom>
          <a:noFill/>
        </p:spPr>
      </p:pic>
      <p:pic>
        <p:nvPicPr>
          <p:cNvPr id="2069" name="Picture 21" descr="G:\簡報art\實用圖示\單向箭頭06.png"/>
          <p:cNvPicPr>
            <a:picLocks noChangeAspect="1" noChangeArrowheads="1"/>
          </p:cNvPicPr>
          <p:nvPr/>
        </p:nvPicPr>
        <p:blipFill>
          <a:blip r:embed="rId13" cstate="print"/>
          <a:srcRect/>
          <a:stretch>
            <a:fillRect/>
          </a:stretch>
        </p:blipFill>
        <p:spPr bwMode="auto">
          <a:xfrm rot="5400000">
            <a:off x="3138736" y="2413992"/>
            <a:ext cx="1728192" cy="733872"/>
          </a:xfrm>
          <a:prstGeom prst="rect">
            <a:avLst/>
          </a:prstGeom>
          <a:noFill/>
        </p:spPr>
      </p:pic>
      <p:pic>
        <p:nvPicPr>
          <p:cNvPr id="2070" name="Picture 22" descr="G:\簡報art\實用圖示\mycomputer.png"/>
          <p:cNvPicPr>
            <a:picLocks noChangeAspect="1" noChangeArrowheads="1"/>
          </p:cNvPicPr>
          <p:nvPr/>
        </p:nvPicPr>
        <p:blipFill>
          <a:blip r:embed="rId14" cstate="print"/>
          <a:srcRect/>
          <a:stretch>
            <a:fillRect/>
          </a:stretch>
        </p:blipFill>
        <p:spPr bwMode="auto">
          <a:xfrm>
            <a:off x="6660232" y="5638800"/>
            <a:ext cx="1219200" cy="1219200"/>
          </a:xfrm>
          <a:prstGeom prst="rect">
            <a:avLst/>
          </a:prstGeom>
          <a:noFill/>
        </p:spPr>
      </p:pic>
      <p:pic>
        <p:nvPicPr>
          <p:cNvPr id="75" name="Picture 22" descr="G:\簡報art\實用圖示\mycomputer.png"/>
          <p:cNvPicPr>
            <a:picLocks noChangeAspect="1" noChangeArrowheads="1"/>
          </p:cNvPicPr>
          <p:nvPr/>
        </p:nvPicPr>
        <p:blipFill>
          <a:blip r:embed="rId14" cstate="print"/>
          <a:srcRect/>
          <a:stretch>
            <a:fillRect/>
          </a:stretch>
        </p:blipFill>
        <p:spPr bwMode="auto">
          <a:xfrm flipH="1">
            <a:off x="899592" y="5638800"/>
            <a:ext cx="1219200" cy="1219200"/>
          </a:xfrm>
          <a:prstGeom prst="rect">
            <a:avLst/>
          </a:prstGeom>
          <a:noFill/>
        </p:spPr>
      </p:pic>
      <p:pic>
        <p:nvPicPr>
          <p:cNvPr id="2071" name="Picture 23" descr="G:\簡報art\實用圖示\0020.png"/>
          <p:cNvPicPr>
            <a:picLocks noChangeAspect="1" noChangeArrowheads="1"/>
          </p:cNvPicPr>
          <p:nvPr/>
        </p:nvPicPr>
        <p:blipFill>
          <a:blip r:embed="rId15" cstate="print"/>
          <a:srcRect/>
          <a:stretch>
            <a:fillRect/>
          </a:stretch>
        </p:blipFill>
        <p:spPr bwMode="auto">
          <a:xfrm>
            <a:off x="107504" y="5837566"/>
            <a:ext cx="1091904" cy="1020434"/>
          </a:xfrm>
          <a:prstGeom prst="rect">
            <a:avLst/>
          </a:prstGeom>
          <a:noFill/>
        </p:spPr>
      </p:pic>
      <p:pic>
        <p:nvPicPr>
          <p:cNvPr id="77" name="Picture 23" descr="G:\簡報art\實用圖示\0020.png"/>
          <p:cNvPicPr>
            <a:picLocks noChangeAspect="1" noChangeArrowheads="1"/>
          </p:cNvPicPr>
          <p:nvPr/>
        </p:nvPicPr>
        <p:blipFill>
          <a:blip r:embed="rId15" cstate="print"/>
          <a:srcRect/>
          <a:stretch>
            <a:fillRect/>
          </a:stretch>
        </p:blipFill>
        <p:spPr bwMode="auto">
          <a:xfrm flipH="1">
            <a:off x="7596336" y="5837566"/>
            <a:ext cx="1091904" cy="1020434"/>
          </a:xfrm>
          <a:prstGeom prst="rect">
            <a:avLst/>
          </a:prstGeom>
          <a:noFill/>
        </p:spPr>
      </p:pic>
      <p:pic>
        <p:nvPicPr>
          <p:cNvPr id="2055" name="Picture 7" descr="G:\簡報art\實用圖示\back.png"/>
          <p:cNvPicPr>
            <a:picLocks noChangeAspect="1" noChangeArrowheads="1"/>
          </p:cNvPicPr>
          <p:nvPr/>
        </p:nvPicPr>
        <p:blipFill>
          <a:blip r:embed="rId16" cstate="print"/>
          <a:srcRect/>
          <a:stretch>
            <a:fillRect/>
          </a:stretch>
        </p:blipFill>
        <p:spPr bwMode="auto">
          <a:xfrm rot="16200000">
            <a:off x="4049888" y="4149080"/>
            <a:ext cx="670793" cy="670793"/>
          </a:xfrm>
          <a:prstGeom prst="rect">
            <a:avLst/>
          </a:prstGeom>
          <a:noFill/>
        </p:spPr>
      </p:pic>
      <p:sp>
        <p:nvSpPr>
          <p:cNvPr id="2" name="標題 1"/>
          <p:cNvSpPr>
            <a:spLocks noGrp="1"/>
          </p:cNvSpPr>
          <p:nvPr>
            <p:ph type="title"/>
          </p:nvPr>
        </p:nvSpPr>
        <p:spPr>
          <a:xfrm>
            <a:off x="367138" y="472108"/>
            <a:ext cx="8632846" cy="854970"/>
          </a:xfrm>
        </p:spPr>
        <p:txBody>
          <a:bodyPr>
            <a:noAutofit/>
          </a:bodyPr>
          <a:lstStyle/>
          <a:p>
            <a:r>
              <a:rPr lang="zh-TW" altLang="en-US" sz="3600" dirty="0">
                <a:latin typeface="微軟正黑體" pitchFamily="34" charset="-120"/>
                <a:ea typeface="微軟正黑體" pitchFamily="34" charset="-120"/>
              </a:rPr>
              <a:t>即時介接外單位資料</a:t>
            </a:r>
            <a:r>
              <a:rPr lang="en-US" altLang="zh-TW" sz="3600" dirty="0">
                <a:latin typeface="微軟正黑體" pitchFamily="34" charset="-120"/>
                <a:ea typeface="微軟正黑體" pitchFamily="34" charset="-120"/>
              </a:rPr>
              <a:t>-</a:t>
            </a:r>
            <a:r>
              <a:rPr lang="zh-TW" altLang="en-US" sz="3600" dirty="0" smtClean="0">
                <a:latin typeface="微軟正黑體" pitchFamily="34" charset="-120"/>
                <a:ea typeface="微軟正黑體" pitchFamily="34" charset="-120"/>
              </a:rPr>
              <a:t>強化桃園市</a:t>
            </a:r>
            <a:r>
              <a:rPr lang="zh-TW" altLang="en-US" sz="3600" dirty="0">
                <a:latin typeface="微軟正黑體" pitchFamily="34" charset="-120"/>
                <a:ea typeface="微軟正黑體" pitchFamily="34" charset="-120"/>
              </a:rPr>
              <a:t>預警</a:t>
            </a:r>
            <a:r>
              <a:rPr lang="zh-TW" altLang="en-US" sz="3600" dirty="0" smtClean="0">
                <a:latin typeface="微軟正黑體" pitchFamily="34" charset="-120"/>
                <a:ea typeface="微軟正黑體" pitchFamily="34" charset="-120"/>
              </a:rPr>
              <a:t>功能</a:t>
            </a:r>
            <a:endParaRPr lang="zh-TW" altLang="en-US" sz="3600" dirty="0">
              <a:latin typeface="微軟正黑體" pitchFamily="34" charset="-120"/>
              <a:ea typeface="微軟正黑體" pitchFamily="34" charset="-120"/>
            </a:endParaRPr>
          </a:p>
        </p:txBody>
      </p:sp>
      <p:sp>
        <p:nvSpPr>
          <p:cNvPr id="21" name="投影片編號版面配置區 20"/>
          <p:cNvSpPr>
            <a:spLocks noGrp="1"/>
          </p:cNvSpPr>
          <p:nvPr>
            <p:ph type="sldNum" sz="quarter" idx="4"/>
          </p:nvPr>
        </p:nvSpPr>
        <p:spPr/>
        <p:txBody>
          <a:bodyPr/>
          <a:lstStyle/>
          <a:p>
            <a:fld id="{67F4CA63-E9B3-44E0-AD98-A64D95C117F8}" type="slidenum">
              <a:rPr lang="zh-TW" altLang="en-US" smtClean="0"/>
              <a:pPr/>
              <a:t>21</a:t>
            </a:fld>
            <a:endParaRPr lang="zh-TW" altLang="en-US"/>
          </a:p>
        </p:txBody>
      </p:sp>
      <p:sp>
        <p:nvSpPr>
          <p:cNvPr id="57" name="標題 5"/>
          <p:cNvSpPr txBox="1">
            <a:spLocks/>
          </p:cNvSpPr>
          <p:nvPr/>
        </p:nvSpPr>
        <p:spPr>
          <a:xfrm>
            <a:off x="457200" y="-9939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00"/>
                </a:solidFill>
                <a:effectLst>
                  <a:outerShdw blurRad="38100" dist="38100" dir="2700000" algn="tl">
                    <a:srgbClr val="000000">
                      <a:alpha val="43137"/>
                    </a:srgbClr>
                  </a:outerShdw>
                </a:effectLst>
                <a:latin typeface="華康儷中黑" pitchFamily="49" charset="-120"/>
                <a:ea typeface="華康儷中黑" pitchFamily="49" charset="-120"/>
                <a:cs typeface="+mj-cs"/>
              </a:defRPr>
            </a:lvl1pPr>
          </a:lstStyle>
          <a:p>
            <a:endParaRPr lang="zh-TW" altLang="en-US" sz="4000" b="1" dirty="0">
              <a:latin typeface="微軟正黑體" pitchFamily="34" charset="-120"/>
              <a:ea typeface="微軟正黑體" pitchFamily="34" charset="-120"/>
            </a:endParaRPr>
          </a:p>
        </p:txBody>
      </p:sp>
      <p:grpSp>
        <p:nvGrpSpPr>
          <p:cNvPr id="4" name="群組 20"/>
          <p:cNvGrpSpPr/>
          <p:nvPr/>
        </p:nvGrpSpPr>
        <p:grpSpPr>
          <a:xfrm>
            <a:off x="1835696" y="3429000"/>
            <a:ext cx="5400600" cy="936103"/>
            <a:chOff x="1979712" y="3284984"/>
            <a:chExt cx="5400600" cy="936103"/>
          </a:xfrm>
        </p:grpSpPr>
        <p:sp>
          <p:nvSpPr>
            <p:cNvPr id="14" name="流程圖: 替代處理程序 13"/>
            <p:cNvSpPr/>
            <p:nvPr/>
          </p:nvSpPr>
          <p:spPr>
            <a:xfrm>
              <a:off x="1979712" y="3739020"/>
              <a:ext cx="5040560" cy="482067"/>
            </a:xfrm>
            <a:prstGeom prst="flowChartAlternateProcess">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sz="2400" b="1" spc="50" dirty="0" smtClean="0">
                  <a:ln w="11430"/>
                  <a:solidFill>
                    <a:srgbClr val="C00000"/>
                  </a:solidFill>
                  <a:effectLst>
                    <a:outerShdw blurRad="76200" dist="50800" dir="5400000" algn="tl" rotWithShape="0">
                      <a:srgbClr val="000000">
                        <a:alpha val="65000"/>
                      </a:srgbClr>
                    </a:outerShdw>
                  </a:effectLst>
                  <a:latin typeface="微軟正黑體" pitchFamily="34" charset="-120"/>
                  <a:ea typeface="微軟正黑體" pitchFamily="34" charset="-120"/>
                </a:rPr>
                <a:t>桃園市資訊整合平台</a:t>
              </a:r>
              <a:endParaRPr lang="zh-TW" altLang="en-US" sz="2400" b="1" spc="50" dirty="0">
                <a:ln w="11430"/>
                <a:solidFill>
                  <a:srgbClr val="C0000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pic>
          <p:nvPicPr>
            <p:cNvPr id="2054" name="Picture 6" descr="G:\簡報art\實用圖示\sharemanager.png"/>
            <p:cNvPicPr>
              <a:picLocks noChangeAspect="1" noChangeArrowheads="1"/>
            </p:cNvPicPr>
            <p:nvPr/>
          </p:nvPicPr>
          <p:blipFill>
            <a:blip r:embed="rId17" cstate="print"/>
            <a:srcRect/>
            <a:stretch>
              <a:fillRect/>
            </a:stretch>
          </p:blipFill>
          <p:spPr bwMode="auto">
            <a:xfrm>
              <a:off x="6472237" y="3284984"/>
              <a:ext cx="908075" cy="908075"/>
            </a:xfrm>
            <a:prstGeom prst="rect">
              <a:avLst/>
            </a:prstGeom>
            <a:noFill/>
          </p:spPr>
        </p:pic>
      </p:grpSp>
      <p:grpSp>
        <p:nvGrpSpPr>
          <p:cNvPr id="60" name="群組 55"/>
          <p:cNvGrpSpPr/>
          <p:nvPr/>
        </p:nvGrpSpPr>
        <p:grpSpPr>
          <a:xfrm>
            <a:off x="7106183" y="3501008"/>
            <a:ext cx="2037816" cy="1653282"/>
            <a:chOff x="7380312" y="908720"/>
            <a:chExt cx="1713534" cy="1653282"/>
          </a:xfrm>
        </p:grpSpPr>
        <p:pic>
          <p:nvPicPr>
            <p:cNvPr id="61" name="Picture 8" descr="G:\簡報art\實用圖示\烏雲3.png"/>
            <p:cNvPicPr>
              <a:picLocks noChangeAspect="1" noChangeArrowheads="1"/>
            </p:cNvPicPr>
            <p:nvPr/>
          </p:nvPicPr>
          <p:blipFill>
            <a:blip r:embed="rId5" cstate="print"/>
            <a:srcRect/>
            <a:stretch>
              <a:fillRect/>
            </a:stretch>
          </p:blipFill>
          <p:spPr bwMode="auto">
            <a:xfrm>
              <a:off x="7380312" y="908720"/>
              <a:ext cx="1584176" cy="1584176"/>
            </a:xfrm>
            <a:prstGeom prst="rect">
              <a:avLst/>
            </a:prstGeom>
            <a:noFill/>
          </p:spPr>
        </p:pic>
        <p:sp>
          <p:nvSpPr>
            <p:cNvPr id="62" name="文字方塊 61"/>
            <p:cNvSpPr txBox="1"/>
            <p:nvPr/>
          </p:nvSpPr>
          <p:spPr>
            <a:xfrm>
              <a:off x="7560840" y="1196752"/>
              <a:ext cx="1188640"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en-US"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桃園市</a:t>
              </a:r>
              <a:endParaRPr lang="en-US" altLang="zh-TW" b="1" spc="50" dirty="0" smtClean="0">
                <a:ln w="11430"/>
                <a:gradFill>
                  <a:gsLst>
                    <a:gs pos="25000">
                      <a:srgbClr val="0000CC"/>
                    </a:gs>
                    <a:gs pos="100000">
                      <a:srgbClr val="002060"/>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64" name="文字方塊 63"/>
            <p:cNvSpPr txBox="1"/>
            <p:nvPr/>
          </p:nvSpPr>
          <p:spPr>
            <a:xfrm>
              <a:off x="7524328" y="1484784"/>
              <a:ext cx="1569518" cy="1077218"/>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buFont typeface="Arial" pitchFamily="34" charset="0"/>
                <a:buChar char="•"/>
              </a:pPr>
              <a:r>
                <a:rPr lang="zh-TW" altLang="en-US"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警察局天羅地網</a:t>
              </a:r>
              <a:r>
                <a:rPr lang="en-US" altLang="zh-TW"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r>
                <a:rPr lang="zh-TW" altLang="en-US"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圖台為本團隊開發</a:t>
              </a:r>
              <a:r>
                <a:rPr lang="en-US" altLang="zh-TW" sz="1200" b="1" spc="50" dirty="0" smtClean="0">
                  <a:ln w="11430"/>
                  <a:solidFill>
                    <a:srgbClr val="FF0000"/>
                  </a:solidFill>
                  <a:effectLst>
                    <a:outerShdw blurRad="76200" dist="50800" dir="5400000" algn="tl" rotWithShape="0">
                      <a:srgbClr val="000000">
                        <a:alpha val="65000"/>
                      </a:srgbClr>
                    </a:outerShdw>
                  </a:effectLst>
                  <a:latin typeface="微軟正黑體" pitchFamily="34" charset="-120"/>
                  <a:ea typeface="微軟正黑體" pitchFamily="34" charset="-120"/>
                </a:rPr>
                <a:t>)</a:t>
              </a:r>
            </a:p>
            <a:p>
              <a:pPr>
                <a:buFont typeface="Arial" pitchFamily="34" charset="0"/>
                <a:buChar char="•"/>
              </a:pPr>
              <a:r>
                <a:rPr lang="zh-TW" altLang="en-US"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消防局</a:t>
              </a:r>
              <a:r>
                <a:rPr lang="en-US" altLang="zh-TW" sz="1600" b="1" spc="50" dirty="0" smtClean="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rPr>
                <a:t>……</a:t>
              </a:r>
              <a:endParaRPr lang="zh-TW" altLang="en-US" sz="1600" b="1" spc="50" dirty="0">
                <a:ln w="11430"/>
                <a:solidFill>
                  <a:srgbClr val="002060"/>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spTree>
    <p:extLst>
      <p:ext uri="{BB962C8B-B14F-4D97-AF65-F5344CB8AC3E}">
        <p14:creationId xmlns:p14="http://schemas.microsoft.com/office/powerpoint/2010/main" val="921265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a:blip r:embed="rId2">
            <a:extLst>
              <a:ext uri="{28A0092B-C50C-407E-A947-70E740481C1C}">
                <a14:useLocalDpi xmlns:a14="http://schemas.microsoft.com/office/drawing/2010/main" val="0"/>
              </a:ext>
            </a:extLst>
          </a:blip>
          <a:stretch>
            <a:fillRect/>
          </a:stretch>
        </p:blipFill>
        <p:spPr bwMode="auto">
          <a:xfrm>
            <a:off x="1231886" y="404664"/>
            <a:ext cx="6593208" cy="6381328"/>
          </a:xfrm>
          <a:prstGeom prst="rect">
            <a:avLst/>
          </a:prstGeom>
          <a:ln>
            <a:noFill/>
          </a:ln>
          <a:effectLst>
            <a:outerShdw blurRad="292100" dist="139700" dir="2700000" algn="tl" rotWithShape="0">
              <a:srgbClr val="333333">
                <a:alpha val="65000"/>
              </a:srgbClr>
            </a:outerShdw>
          </a:effectLst>
        </p:spPr>
      </p:pic>
      <p:sp>
        <p:nvSpPr>
          <p:cNvPr id="2" name="標題 1"/>
          <p:cNvSpPr>
            <a:spLocks noGrp="1"/>
          </p:cNvSpPr>
          <p:nvPr>
            <p:ph type="title"/>
          </p:nvPr>
        </p:nvSpPr>
        <p:spPr>
          <a:xfrm>
            <a:off x="4528490" y="-138466"/>
            <a:ext cx="4824536" cy="792088"/>
          </a:xfrm>
        </p:spPr>
        <p:txBody>
          <a:bodyPr>
            <a:normAutofit/>
          </a:bodyPr>
          <a:lstStyle/>
          <a:p>
            <a:r>
              <a:rPr lang="zh-TW" altLang="zh-TW" dirty="0">
                <a:effectLst/>
              </a:rPr>
              <a:t>民眾版防災</a:t>
            </a:r>
            <a:r>
              <a:rPr lang="zh-TW" altLang="zh-TW" dirty="0" smtClean="0">
                <a:effectLst/>
              </a:rPr>
              <a:t>資訊網</a:t>
            </a:r>
            <a:endParaRPr lang="zh-TW" altLang="en-US" dirty="0"/>
          </a:p>
        </p:txBody>
      </p:sp>
      <p:sp>
        <p:nvSpPr>
          <p:cNvPr id="3" name="投影片編號版面配置區 2"/>
          <p:cNvSpPr>
            <a:spLocks noGrp="1"/>
          </p:cNvSpPr>
          <p:nvPr>
            <p:ph type="sldNum" sz="quarter" idx="4"/>
          </p:nvPr>
        </p:nvSpPr>
        <p:spPr/>
        <p:txBody>
          <a:bodyPr/>
          <a:lstStyle/>
          <a:p>
            <a:fld id="{67F4CA63-E9B3-44E0-AD98-A64D95C117F8}" type="slidenum">
              <a:rPr lang="zh-TW" altLang="en-US" smtClean="0"/>
              <a:pPr/>
              <a:t>22</a:t>
            </a:fld>
            <a:endParaRPr lang="zh-TW" altLang="en-US"/>
          </a:p>
        </p:txBody>
      </p:sp>
      <p:sp>
        <p:nvSpPr>
          <p:cNvPr id="13" name="圓角矩形圖說文字 12"/>
          <p:cNvSpPr/>
          <p:nvPr/>
        </p:nvSpPr>
        <p:spPr>
          <a:xfrm>
            <a:off x="179512" y="3618739"/>
            <a:ext cx="1224136" cy="578882"/>
          </a:xfrm>
          <a:prstGeom prst="wedgeRoundRectCallout">
            <a:avLst>
              <a:gd name="adj1" fmla="val 61811"/>
              <a:gd name="adj2" fmla="val 36897"/>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災害資訊公告</a:t>
            </a:r>
          </a:p>
        </p:txBody>
      </p:sp>
      <p:sp>
        <p:nvSpPr>
          <p:cNvPr id="14" name="圓角矩形圖說文字 13"/>
          <p:cNvSpPr/>
          <p:nvPr/>
        </p:nvSpPr>
        <p:spPr>
          <a:xfrm>
            <a:off x="7344308" y="902580"/>
            <a:ext cx="1620180" cy="953453"/>
          </a:xfrm>
          <a:prstGeom prst="wedgeRoundRectCallout">
            <a:avLst>
              <a:gd name="adj1" fmla="val -90685"/>
              <a:gd name="adj2" fmla="val 7045"/>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各項警戒資訊套</a:t>
            </a:r>
            <a:r>
              <a:rPr lang="zh-TW" altLang="en-US" sz="1400" dirty="0" smtClean="0">
                <a:solidFill>
                  <a:schemeClr val="lt1"/>
                </a:solidFill>
              </a:rPr>
              <a:t>疊圖台</a:t>
            </a:r>
            <a:endParaRPr lang="en-US" altLang="zh-TW" sz="1400" dirty="0">
              <a:solidFill>
                <a:schemeClr val="lt1"/>
              </a:solidFill>
            </a:endParaRPr>
          </a:p>
          <a:p>
            <a:pPr algn="ctr"/>
            <a:r>
              <a:rPr lang="en-US" altLang="zh-TW" sz="1100" dirty="0" smtClean="0">
                <a:solidFill>
                  <a:schemeClr val="lt1"/>
                </a:solidFill>
              </a:rPr>
              <a:t>(</a:t>
            </a:r>
            <a:r>
              <a:rPr lang="zh-TW" altLang="en-US" sz="1100" dirty="0" smtClean="0">
                <a:solidFill>
                  <a:schemeClr val="lt1"/>
                </a:solidFill>
              </a:rPr>
              <a:t>可</a:t>
            </a:r>
            <a:r>
              <a:rPr lang="zh-TW" altLang="en-US" sz="1100" dirty="0">
                <a:solidFill>
                  <a:schemeClr val="lt1"/>
                </a:solidFill>
              </a:rPr>
              <a:t>包含雨水下水道、抽水機等資訊</a:t>
            </a:r>
            <a:r>
              <a:rPr lang="en-US" altLang="zh-TW" sz="1100" dirty="0">
                <a:solidFill>
                  <a:schemeClr val="lt1"/>
                </a:solidFill>
              </a:rPr>
              <a:t>)</a:t>
            </a:r>
            <a:endParaRPr lang="zh-TW" altLang="en-US" sz="1100" dirty="0">
              <a:solidFill>
                <a:schemeClr val="lt1"/>
              </a:solidFill>
            </a:endParaRPr>
          </a:p>
        </p:txBody>
      </p:sp>
      <p:sp>
        <p:nvSpPr>
          <p:cNvPr id="16" name="圓角矩形圖說文字 15"/>
          <p:cNvSpPr/>
          <p:nvPr/>
        </p:nvSpPr>
        <p:spPr>
          <a:xfrm>
            <a:off x="7596336" y="5116360"/>
            <a:ext cx="1296144" cy="578882"/>
          </a:xfrm>
          <a:prstGeom prst="wedgeRoundRectCallout">
            <a:avLst>
              <a:gd name="adj1" fmla="val -54187"/>
              <a:gd name="adj2" fmla="val -89408"/>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水情資訊輪播</a:t>
            </a:r>
          </a:p>
        </p:txBody>
      </p:sp>
      <p:sp>
        <p:nvSpPr>
          <p:cNvPr id="17" name="圓角矩形圖說文字 16"/>
          <p:cNvSpPr/>
          <p:nvPr/>
        </p:nvSpPr>
        <p:spPr>
          <a:xfrm>
            <a:off x="4297782" y="3618739"/>
            <a:ext cx="1354338" cy="340519"/>
          </a:xfrm>
          <a:prstGeom prst="wedgeRoundRectCallout">
            <a:avLst>
              <a:gd name="adj1" fmla="val -39309"/>
              <a:gd name="adj2" fmla="val 69430"/>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最新防災公告</a:t>
            </a:r>
          </a:p>
        </p:txBody>
      </p:sp>
      <p:sp>
        <p:nvSpPr>
          <p:cNvPr id="18" name="圓角矩形圖說文字 17"/>
          <p:cNvSpPr/>
          <p:nvPr/>
        </p:nvSpPr>
        <p:spPr>
          <a:xfrm>
            <a:off x="5436096" y="5794717"/>
            <a:ext cx="1296144" cy="351348"/>
          </a:xfrm>
          <a:prstGeom prst="wedgeRoundRectCallout">
            <a:avLst>
              <a:gd name="adj1" fmla="val 74987"/>
              <a:gd name="adj2" fmla="val 93073"/>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防災</a:t>
            </a:r>
            <a:r>
              <a:rPr lang="en-US" altLang="zh-TW" sz="1400" dirty="0">
                <a:solidFill>
                  <a:schemeClr val="lt1"/>
                </a:solidFill>
              </a:rPr>
              <a:t>APP</a:t>
            </a:r>
            <a:r>
              <a:rPr lang="zh-TW" altLang="en-US" sz="1400" dirty="0">
                <a:solidFill>
                  <a:schemeClr val="lt1"/>
                </a:solidFill>
              </a:rPr>
              <a:t>下載</a:t>
            </a:r>
          </a:p>
        </p:txBody>
      </p:sp>
    </p:spTree>
    <p:extLst>
      <p:ext uri="{BB962C8B-B14F-4D97-AF65-F5344CB8AC3E}">
        <p14:creationId xmlns:p14="http://schemas.microsoft.com/office/powerpoint/2010/main" val="13999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2447256" y="376462"/>
            <a:ext cx="6696744" cy="6481537"/>
            <a:chOff x="2411760" y="376463"/>
            <a:chExt cx="6696744" cy="6481537"/>
          </a:xfrm>
        </p:grpSpPr>
        <p:pic>
          <p:nvPicPr>
            <p:cNvPr id="4102" name="Picture 6" descr="D:\project\桃園水情\Desktop\web-避難路線.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76463"/>
              <a:ext cx="6696744" cy="6481537"/>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6926738" y="1124744"/>
              <a:ext cx="1956276" cy="817245"/>
            </a:xfrm>
            <a:prstGeom prst="round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t>各項警戒資訊套疊</a:t>
              </a:r>
              <a:endParaRPr lang="en-US" altLang="zh-TW" sz="1400" dirty="0"/>
            </a:p>
            <a:p>
              <a:pPr algn="ctr"/>
              <a:r>
                <a:rPr lang="en-US" altLang="zh-TW" sz="1400" dirty="0"/>
                <a:t>(</a:t>
              </a:r>
              <a:r>
                <a:rPr lang="zh-TW" altLang="en-US" sz="1400" dirty="0"/>
                <a:t>可包含雨水下水道、抽水機等資訊</a:t>
              </a:r>
              <a:r>
                <a:rPr lang="en-US" altLang="zh-TW" sz="1400" dirty="0" smtClean="0"/>
                <a:t>)</a:t>
              </a:r>
              <a:endParaRPr lang="zh-TW" altLang="en-US" sz="1400" dirty="0"/>
            </a:p>
          </p:txBody>
        </p:sp>
      </p:grpSp>
      <p:grpSp>
        <p:nvGrpSpPr>
          <p:cNvPr id="9" name="群組 8"/>
          <p:cNvGrpSpPr/>
          <p:nvPr/>
        </p:nvGrpSpPr>
        <p:grpSpPr>
          <a:xfrm>
            <a:off x="2447256" y="376463"/>
            <a:ext cx="6696744" cy="6481537"/>
            <a:chOff x="2411760" y="376463"/>
            <a:chExt cx="6696744" cy="6481537"/>
          </a:xfrm>
        </p:grpSpPr>
        <p:pic>
          <p:nvPicPr>
            <p:cNvPr id="4100" name="Picture 4" descr="D:\project\桃園水情\Desktop\web-相關連結.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76463"/>
              <a:ext cx="6696744" cy="6481537"/>
            </a:xfrm>
            <a:prstGeom prst="rect">
              <a:avLst/>
            </a:prstGeom>
            <a:noFill/>
            <a:extLst>
              <a:ext uri="{909E8E84-426E-40DD-AFC4-6F175D3DCCD1}">
                <a14:hiddenFill xmlns:a14="http://schemas.microsoft.com/office/drawing/2010/main">
                  <a:solidFill>
                    <a:srgbClr val="FFFFFF"/>
                  </a:solidFill>
                </a14:hiddenFill>
              </a:ext>
            </a:extLst>
          </p:spPr>
        </p:pic>
        <p:sp>
          <p:nvSpPr>
            <p:cNvPr id="19" name="圓角矩形 18"/>
            <p:cNvSpPr/>
            <p:nvPr/>
          </p:nvSpPr>
          <p:spPr>
            <a:xfrm>
              <a:off x="6732240" y="1412776"/>
              <a:ext cx="1956276" cy="817245"/>
            </a:xfrm>
            <a:prstGeom prst="round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smtClean="0"/>
                <a:t>網站自動產生靜態網頁，以應付</a:t>
              </a:r>
              <a:r>
                <a:rPr lang="en-US" altLang="zh-TW" sz="1400" dirty="0" smtClean="0"/>
                <a:t>10000</a:t>
              </a:r>
              <a:r>
                <a:rPr lang="zh-TW" altLang="en-US" sz="1400" dirty="0" smtClean="0"/>
                <a:t>人以上瀏覽本網站</a:t>
              </a:r>
              <a:endParaRPr lang="zh-TW" altLang="en-US" sz="1400" dirty="0"/>
            </a:p>
          </p:txBody>
        </p:sp>
      </p:grpSp>
      <p:grpSp>
        <p:nvGrpSpPr>
          <p:cNvPr id="13" name="群組 12"/>
          <p:cNvGrpSpPr/>
          <p:nvPr/>
        </p:nvGrpSpPr>
        <p:grpSpPr>
          <a:xfrm>
            <a:off x="2447256" y="393302"/>
            <a:ext cx="6696744" cy="6481537"/>
            <a:chOff x="2390453" y="399804"/>
            <a:chExt cx="6696744" cy="6481537"/>
          </a:xfrm>
        </p:grpSpPr>
        <p:pic>
          <p:nvPicPr>
            <p:cNvPr id="4099" name="Picture 3" descr="D:\project\桃園水情\Desktop\web- 水情查詢.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453" y="399804"/>
              <a:ext cx="6696744" cy="6481537"/>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 20"/>
            <p:cNvSpPr/>
            <p:nvPr/>
          </p:nvSpPr>
          <p:spPr>
            <a:xfrm>
              <a:off x="6863283" y="1412776"/>
              <a:ext cx="1956276" cy="817245"/>
            </a:xfrm>
            <a:prstGeom prst="round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smtClean="0"/>
                <a:t>提供即時雨量站、水位站、土石流、水庫等資訊</a:t>
              </a:r>
              <a:endParaRPr lang="zh-TW" altLang="en-US" sz="1400" dirty="0"/>
            </a:p>
          </p:txBody>
        </p:sp>
      </p:grpSp>
      <p:graphicFrame>
        <p:nvGraphicFramePr>
          <p:cNvPr id="5" name="資料庫圖表 4"/>
          <p:cNvGraphicFramePr/>
          <p:nvPr>
            <p:extLst/>
          </p:nvPr>
        </p:nvGraphicFramePr>
        <p:xfrm>
          <a:off x="60503" y="733152"/>
          <a:ext cx="2495273" cy="57201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7662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457200" y="125760"/>
            <a:ext cx="8229600" cy="1143000"/>
          </a:xfrm>
        </p:spPr>
        <p:txBody>
          <a:bodyPr>
            <a:normAutofit/>
          </a:bodyPr>
          <a:lstStyle/>
          <a:p>
            <a:r>
              <a:rPr lang="zh-TW" altLang="en-US" dirty="0" smtClean="0"/>
              <a:t>多元</a:t>
            </a:r>
            <a:r>
              <a:rPr lang="zh-TW" altLang="en-US" dirty="0"/>
              <a:t>應變資訊發布機制</a:t>
            </a:r>
            <a:r>
              <a:rPr lang="en-US" altLang="zh-TW" dirty="0"/>
              <a:t>-</a:t>
            </a:r>
            <a:r>
              <a:rPr lang="zh-TW" altLang="en-US" dirty="0"/>
              <a:t>桃園水情</a:t>
            </a:r>
            <a:r>
              <a:rPr lang="en-US" altLang="zh-TW" dirty="0" smtClean="0"/>
              <a:t>APP</a:t>
            </a:r>
            <a:endParaRPr lang="zh-TW" altLang="en-US" sz="4000" dirty="0"/>
          </a:p>
        </p:txBody>
      </p:sp>
      <p:sp>
        <p:nvSpPr>
          <p:cNvPr id="6" name="投影片編號版面配置區 5"/>
          <p:cNvSpPr>
            <a:spLocks noGrp="1"/>
          </p:cNvSpPr>
          <p:nvPr>
            <p:ph type="sldNum" sz="quarter" idx="4"/>
          </p:nvPr>
        </p:nvSpPr>
        <p:spPr/>
        <p:txBody>
          <a:bodyPr/>
          <a:lstStyle/>
          <a:p>
            <a:fld id="{67F4CA63-E9B3-44E0-AD98-A64D95C117F8}" type="slidenum">
              <a:rPr lang="zh-TW" altLang="en-US" smtClean="0"/>
              <a:pPr/>
              <a:t>24</a:t>
            </a:fld>
            <a:endParaRPr lang="zh-TW" altLang="en-US"/>
          </a:p>
        </p:txBody>
      </p:sp>
      <p:graphicFrame>
        <p:nvGraphicFramePr>
          <p:cNvPr id="5" name="內容版面配置區 4"/>
          <p:cNvGraphicFramePr>
            <a:graphicFrameLocks noGrp="1"/>
          </p:cNvGraphicFramePr>
          <p:nvPr>
            <p:ph idx="4294967295"/>
            <p:extLst/>
          </p:nvPr>
        </p:nvGraphicFramePr>
        <p:xfrm>
          <a:off x="755576" y="1556792"/>
          <a:ext cx="7848872"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457200" y="1412776"/>
            <a:ext cx="2339102"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800" dirty="0">
                <a:ln w="0"/>
                <a:solidFill>
                  <a:schemeClr val="tx1"/>
                </a:solidFill>
                <a:effectLst>
                  <a:outerShdw blurRad="38100" dist="19050" dir="2700000" algn="tl" rotWithShape="0">
                    <a:schemeClr val="dk1">
                      <a:alpha val="40000"/>
                    </a:schemeClr>
                  </a:outerShdw>
                </a:effectLst>
              </a:rPr>
              <a:t>平台功能架構</a:t>
            </a:r>
          </a:p>
        </p:txBody>
      </p:sp>
    </p:spTree>
    <p:extLst>
      <p:ext uri="{BB962C8B-B14F-4D97-AF65-F5344CB8AC3E}">
        <p14:creationId xmlns:p14="http://schemas.microsoft.com/office/powerpoint/2010/main" val="79595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67544" y="260648"/>
            <a:ext cx="2736304" cy="792088"/>
          </a:xfrm>
        </p:spPr>
        <p:txBody>
          <a:bodyPr>
            <a:normAutofit fontScale="90000"/>
          </a:bodyPr>
          <a:lstStyle/>
          <a:p>
            <a:r>
              <a:rPr lang="zh-TW" altLang="en-US" dirty="0" smtClean="0"/>
              <a:t>桃園水情</a:t>
            </a:r>
            <a:r>
              <a:rPr lang="en-US" altLang="zh-TW" dirty="0" smtClean="0"/>
              <a:t>APP</a:t>
            </a:r>
            <a:endParaRPr lang="zh-TW" altLang="en-US" dirty="0"/>
          </a:p>
        </p:txBody>
      </p:sp>
      <p:sp>
        <p:nvSpPr>
          <p:cNvPr id="6" name="內容版面配置區 5"/>
          <p:cNvSpPr>
            <a:spLocks noGrp="1"/>
          </p:cNvSpPr>
          <p:nvPr>
            <p:ph idx="1"/>
          </p:nvPr>
        </p:nvSpPr>
        <p:spPr/>
        <p:txBody>
          <a:bodyPr/>
          <a:lstStyle/>
          <a:p>
            <a:endParaRPr lang="zh-TW" altLang="en-US"/>
          </a:p>
        </p:txBody>
      </p:sp>
      <p:sp>
        <p:nvSpPr>
          <p:cNvPr id="3" name="投影片編號版面配置區 2"/>
          <p:cNvSpPr>
            <a:spLocks noGrp="1"/>
          </p:cNvSpPr>
          <p:nvPr>
            <p:ph type="sldNum" sz="quarter" idx="4"/>
          </p:nvPr>
        </p:nvSpPr>
        <p:spPr/>
        <p:txBody>
          <a:bodyPr/>
          <a:lstStyle/>
          <a:p>
            <a:fld id="{67F4CA63-E9B3-44E0-AD98-A64D95C117F8}" type="slidenum">
              <a:rPr lang="zh-TW" altLang="en-US" smtClean="0"/>
              <a:pPr/>
              <a:t>25</a:t>
            </a:fld>
            <a:endParaRPr lang="zh-TW" altLang="en-US"/>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bwMode="auto">
          <a:xfrm>
            <a:off x="2916153" y="692696"/>
            <a:ext cx="3279224" cy="5832648"/>
          </a:xfrm>
          <a:prstGeom prst="rect">
            <a:avLst/>
          </a:prstGeom>
          <a:ln>
            <a:noFill/>
          </a:ln>
          <a:effectLst>
            <a:outerShdw blurRad="292100" dist="139700" dir="2700000" algn="tl" rotWithShape="0">
              <a:srgbClr val="333333">
                <a:alpha val="65000"/>
              </a:srgbClr>
            </a:outerShdw>
          </a:effectLst>
        </p:spPr>
      </p:pic>
      <p:sp>
        <p:nvSpPr>
          <p:cNvPr id="2" name="圓角矩形圖說文字 1"/>
          <p:cNvSpPr/>
          <p:nvPr/>
        </p:nvSpPr>
        <p:spPr>
          <a:xfrm>
            <a:off x="6115624" y="2349590"/>
            <a:ext cx="1665279" cy="817245"/>
          </a:xfrm>
          <a:prstGeom prst="wedgeRoundRectCallout">
            <a:avLst>
              <a:gd name="adj1" fmla="val -60354"/>
              <a:gd name="adj2" fmla="val -28204"/>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透過</a:t>
            </a:r>
            <a:r>
              <a:rPr lang="en-US" altLang="zh-TW" sz="1400" dirty="0">
                <a:solidFill>
                  <a:schemeClr val="lt1"/>
                </a:solidFill>
              </a:rPr>
              <a:t>GPS</a:t>
            </a:r>
            <a:r>
              <a:rPr lang="zh-TW" altLang="en-US" sz="1400" dirty="0">
                <a:solidFill>
                  <a:schemeClr val="lt1"/>
                </a:solidFill>
              </a:rPr>
              <a:t>找出</a:t>
            </a:r>
            <a:endParaRPr lang="en-US" altLang="zh-TW" sz="1400" dirty="0">
              <a:solidFill>
                <a:schemeClr val="lt1"/>
              </a:solidFill>
            </a:endParaRPr>
          </a:p>
          <a:p>
            <a:pPr algn="ctr"/>
            <a:r>
              <a:rPr lang="zh-TW" altLang="en-US" sz="1400" dirty="0" smtClean="0">
                <a:solidFill>
                  <a:schemeClr val="lt1"/>
                </a:solidFill>
              </a:rPr>
              <a:t>行政區、天氣、</a:t>
            </a:r>
            <a:r>
              <a:rPr lang="zh-TW" altLang="en-US" sz="1400" dirty="0">
                <a:solidFill>
                  <a:schemeClr val="lt1"/>
                </a:solidFill>
              </a:rPr>
              <a:t>醫院、避難處所</a:t>
            </a:r>
          </a:p>
        </p:txBody>
      </p:sp>
      <p:grpSp>
        <p:nvGrpSpPr>
          <p:cNvPr id="27" name="群組 26"/>
          <p:cNvGrpSpPr/>
          <p:nvPr/>
        </p:nvGrpSpPr>
        <p:grpSpPr>
          <a:xfrm>
            <a:off x="251520" y="1377955"/>
            <a:ext cx="3096344" cy="3830244"/>
            <a:chOff x="251520" y="1377955"/>
            <a:chExt cx="3096344" cy="3830244"/>
          </a:xfrm>
        </p:grpSpPr>
        <p:pic>
          <p:nvPicPr>
            <p:cNvPr id="2050" name="Picture 2" descr="D:\project\桃園水情\Desktop\訊息發布-網站最新消息.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377955"/>
              <a:ext cx="2088232" cy="37142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7" name="直線單箭頭接點 16"/>
            <p:cNvCxnSpPr/>
            <p:nvPr/>
          </p:nvCxnSpPr>
          <p:spPr bwMode="auto">
            <a:xfrm flipH="1">
              <a:off x="2137968" y="4437112"/>
              <a:ext cx="849856" cy="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979712" y="4561868"/>
              <a:ext cx="1368152" cy="646331"/>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dirty="0" smtClean="0"/>
                <a:t>列出</a:t>
              </a:r>
              <a:r>
                <a:rPr lang="zh-TW" altLang="en-US" dirty="0"/>
                <a:t>二筆</a:t>
              </a:r>
              <a:r>
                <a:rPr lang="zh-TW" altLang="en-US" dirty="0" smtClean="0"/>
                <a:t>最新消息</a:t>
              </a:r>
              <a:endParaRPr lang="zh-TW" altLang="en-US" dirty="0"/>
            </a:p>
          </p:txBody>
        </p:sp>
      </p:grpSp>
      <p:sp>
        <p:nvSpPr>
          <p:cNvPr id="23" name="文字方塊 22"/>
          <p:cNvSpPr txBox="1"/>
          <p:nvPr/>
        </p:nvSpPr>
        <p:spPr>
          <a:xfrm>
            <a:off x="4629083" y="5658814"/>
            <a:ext cx="1566294" cy="369332"/>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dirty="0" smtClean="0"/>
              <a:t>顯示即時新聞</a:t>
            </a:r>
            <a:endParaRPr lang="zh-TW" altLang="en-US" dirty="0"/>
          </a:p>
        </p:txBody>
      </p:sp>
      <p:grpSp>
        <p:nvGrpSpPr>
          <p:cNvPr id="28" name="群組 27"/>
          <p:cNvGrpSpPr/>
          <p:nvPr/>
        </p:nvGrpSpPr>
        <p:grpSpPr>
          <a:xfrm>
            <a:off x="5669563" y="3759317"/>
            <a:ext cx="2971292" cy="2897763"/>
            <a:chOff x="5669563" y="3759317"/>
            <a:chExt cx="2971292" cy="2897763"/>
          </a:xfrm>
        </p:grpSpPr>
        <p:pic>
          <p:nvPicPr>
            <p:cNvPr id="7" name="圖片 6"/>
            <p:cNvPicPr/>
            <p:nvPr/>
          </p:nvPicPr>
          <p:blipFill>
            <a:blip r:embed="rId4" cstate="print">
              <a:extLst>
                <a:ext uri="{28A0092B-C50C-407E-A947-70E740481C1C}">
                  <a14:useLocalDpi xmlns:a14="http://schemas.microsoft.com/office/drawing/2010/main" val="0"/>
                </a:ext>
              </a:extLst>
            </a:blip>
            <a:stretch>
              <a:fillRect/>
            </a:stretch>
          </p:blipFill>
          <p:spPr bwMode="auto">
            <a:xfrm>
              <a:off x="7011678" y="3759317"/>
              <a:ext cx="1629177" cy="2897763"/>
            </a:xfrm>
            <a:prstGeom prst="rect">
              <a:avLst/>
            </a:prstGeom>
            <a:ln>
              <a:noFill/>
            </a:ln>
            <a:effectLst>
              <a:outerShdw blurRad="292100" dist="139700" dir="2700000" algn="tl" rotWithShape="0">
                <a:srgbClr val="333333">
                  <a:alpha val="65000"/>
                </a:srgbClr>
              </a:outerShdw>
            </a:effectLst>
          </p:spPr>
        </p:pic>
        <p:sp>
          <p:nvSpPr>
            <p:cNvPr id="21" name="文字方塊 20"/>
            <p:cNvSpPr txBox="1"/>
            <p:nvPr/>
          </p:nvSpPr>
          <p:spPr>
            <a:xfrm>
              <a:off x="5669563" y="4447008"/>
              <a:ext cx="1684712" cy="369332"/>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dirty="0" smtClean="0"/>
                <a:t>推播訂閱訊息</a:t>
              </a:r>
              <a:endParaRPr lang="zh-TW" altLang="en-US" dirty="0"/>
            </a:p>
          </p:txBody>
        </p:sp>
        <p:cxnSp>
          <p:nvCxnSpPr>
            <p:cNvPr id="25" name="直線單箭頭接點 24"/>
            <p:cNvCxnSpPr/>
            <p:nvPr/>
          </p:nvCxnSpPr>
          <p:spPr bwMode="auto">
            <a:xfrm>
              <a:off x="5837384" y="4293096"/>
              <a:ext cx="1326904" cy="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grpSp>
        <p:nvGrpSpPr>
          <p:cNvPr id="30" name="群組 29"/>
          <p:cNvGrpSpPr/>
          <p:nvPr/>
        </p:nvGrpSpPr>
        <p:grpSpPr>
          <a:xfrm>
            <a:off x="5769340" y="445638"/>
            <a:ext cx="2892282" cy="3047494"/>
            <a:chOff x="5769340" y="445638"/>
            <a:chExt cx="2892282" cy="3047494"/>
          </a:xfrm>
        </p:grpSpPr>
        <p:pic>
          <p:nvPicPr>
            <p:cNvPr id="8" name="圖片 7"/>
            <p:cNvPicPr/>
            <p:nvPr/>
          </p:nvPicPr>
          <p:blipFill>
            <a:blip r:embed="rId5" cstate="print">
              <a:extLst>
                <a:ext uri="{28A0092B-C50C-407E-A947-70E740481C1C}">
                  <a14:useLocalDpi xmlns:a14="http://schemas.microsoft.com/office/drawing/2010/main" val="0"/>
                </a:ext>
              </a:extLst>
            </a:blip>
            <a:stretch>
              <a:fillRect/>
            </a:stretch>
          </p:blipFill>
          <p:spPr bwMode="auto">
            <a:xfrm>
              <a:off x="6948264" y="445638"/>
              <a:ext cx="1713358" cy="3047494"/>
            </a:xfrm>
            <a:prstGeom prst="rect">
              <a:avLst/>
            </a:prstGeom>
            <a:ln>
              <a:noFill/>
            </a:ln>
            <a:effectLst>
              <a:outerShdw blurRad="292100" dist="139700" dir="2700000" algn="tl" rotWithShape="0">
                <a:srgbClr val="333333">
                  <a:alpha val="65000"/>
                </a:srgbClr>
              </a:outerShdw>
            </a:effectLst>
          </p:spPr>
        </p:pic>
        <p:cxnSp>
          <p:nvCxnSpPr>
            <p:cNvPr id="22" name="直線單箭頭接點 21"/>
            <p:cNvCxnSpPr/>
            <p:nvPr/>
          </p:nvCxnSpPr>
          <p:spPr bwMode="auto">
            <a:xfrm>
              <a:off x="6179039" y="1124744"/>
              <a:ext cx="832639" cy="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769340" y="1193289"/>
              <a:ext cx="168298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可訂閱各項推播</a:t>
              </a:r>
              <a:endParaRPr lang="zh-TW" altLang="en-US" sz="1600" dirty="0"/>
            </a:p>
          </p:txBody>
        </p:sp>
      </p:grpSp>
    </p:spTree>
    <p:extLst>
      <p:ext uri="{BB962C8B-B14F-4D97-AF65-F5344CB8AC3E}">
        <p14:creationId xmlns:p14="http://schemas.microsoft.com/office/powerpoint/2010/main" val="13395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right)">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67F4CA63-E9B3-44E0-AD98-A64D95C117F8}" type="slidenum">
              <a:rPr lang="zh-TW" altLang="en-US" smtClean="0"/>
              <a:pPr/>
              <a:t>26</a:t>
            </a:fld>
            <a:endParaRPr lang="zh-TW" altLang="en-US"/>
          </a:p>
        </p:txBody>
      </p:sp>
      <p:pic>
        <p:nvPicPr>
          <p:cNvPr id="5" name="圖片 4"/>
          <p:cNvPicPr/>
          <p:nvPr/>
        </p:nvPicPr>
        <p:blipFill>
          <a:blip r:embed="rId2">
            <a:extLst>
              <a:ext uri="{28A0092B-C50C-407E-A947-70E740481C1C}">
                <a14:useLocalDpi xmlns:a14="http://schemas.microsoft.com/office/drawing/2010/main" val="0"/>
              </a:ext>
            </a:extLst>
          </a:blip>
          <a:stretch>
            <a:fillRect/>
          </a:stretch>
        </p:blipFill>
        <p:spPr bwMode="auto">
          <a:xfrm>
            <a:off x="2916153" y="692696"/>
            <a:ext cx="3279224" cy="5832648"/>
          </a:xfrm>
          <a:prstGeom prst="rect">
            <a:avLst/>
          </a:prstGeom>
          <a:ln>
            <a:noFill/>
          </a:ln>
          <a:effectLst>
            <a:outerShdw blurRad="292100" dist="139700" dir="2700000" algn="tl" rotWithShape="0">
              <a:srgbClr val="333333">
                <a:alpha val="65000"/>
              </a:srgbClr>
            </a:outerShdw>
          </a:effectLst>
        </p:spPr>
      </p:pic>
      <p:grpSp>
        <p:nvGrpSpPr>
          <p:cNvPr id="15" name="群組 14"/>
          <p:cNvGrpSpPr/>
          <p:nvPr/>
        </p:nvGrpSpPr>
        <p:grpSpPr>
          <a:xfrm>
            <a:off x="6084168" y="692696"/>
            <a:ext cx="2748232" cy="5256584"/>
            <a:chOff x="6084168" y="692696"/>
            <a:chExt cx="2748232" cy="5256584"/>
          </a:xfrm>
        </p:grpSpPr>
        <p:pic>
          <p:nvPicPr>
            <p:cNvPr id="3074" name="Picture 2" descr="D:\project\桃園水情\Desktop\圖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0" y="692696"/>
              <a:ext cx="2100160" cy="3735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7" name="直線單箭頭接點 16"/>
            <p:cNvCxnSpPr/>
            <p:nvPr/>
          </p:nvCxnSpPr>
          <p:spPr bwMode="auto">
            <a:xfrm flipV="1">
              <a:off x="6084168" y="3609020"/>
              <a:ext cx="864096" cy="234026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6732240" y="4455983"/>
              <a:ext cx="210016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顯示各項警戒圖層</a:t>
              </a:r>
              <a:endParaRPr lang="zh-TW" altLang="en-US" sz="1600" dirty="0"/>
            </a:p>
          </p:txBody>
        </p:sp>
      </p:grpSp>
      <p:grpSp>
        <p:nvGrpSpPr>
          <p:cNvPr id="13" name="群組 12"/>
          <p:cNvGrpSpPr/>
          <p:nvPr/>
        </p:nvGrpSpPr>
        <p:grpSpPr>
          <a:xfrm>
            <a:off x="599073" y="3501008"/>
            <a:ext cx="3274955" cy="3191368"/>
            <a:chOff x="599073" y="3501008"/>
            <a:chExt cx="3274955" cy="3191368"/>
          </a:xfrm>
        </p:grpSpPr>
        <p:pic>
          <p:nvPicPr>
            <p:cNvPr id="3076" name="Picture 4" descr="D:\project\桃園水情\Desktop\資料查詢-避難.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073" y="3501008"/>
              <a:ext cx="1794247" cy="3191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2267743" y="5664953"/>
              <a:ext cx="1606285"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避難場所查詢</a:t>
              </a:r>
              <a:endParaRPr lang="zh-TW" altLang="en-US" sz="1600" dirty="0"/>
            </a:p>
          </p:txBody>
        </p:sp>
        <p:cxnSp>
          <p:nvCxnSpPr>
            <p:cNvPr id="23" name="直線單箭頭接點 22"/>
            <p:cNvCxnSpPr/>
            <p:nvPr/>
          </p:nvCxnSpPr>
          <p:spPr bwMode="auto">
            <a:xfrm flipH="1">
              <a:off x="2267744" y="6165304"/>
              <a:ext cx="1458600" cy="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grpSp>
        <p:nvGrpSpPr>
          <p:cNvPr id="14" name="群組 13"/>
          <p:cNvGrpSpPr/>
          <p:nvPr/>
        </p:nvGrpSpPr>
        <p:grpSpPr>
          <a:xfrm>
            <a:off x="599073" y="194454"/>
            <a:ext cx="3201113" cy="3143784"/>
            <a:chOff x="599073" y="194454"/>
            <a:chExt cx="3201113" cy="3143784"/>
          </a:xfrm>
        </p:grpSpPr>
        <p:pic>
          <p:nvPicPr>
            <p:cNvPr id="3075" name="Picture 3" descr="D:\project\桃園水情\Desktop\資料查詢-水情.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073" y="194454"/>
              <a:ext cx="1767495" cy="3143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2193901" y="1759613"/>
              <a:ext cx="1606285"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各項水情查詢</a:t>
              </a:r>
              <a:endParaRPr lang="zh-TW" altLang="en-US" sz="1600" dirty="0"/>
            </a:p>
          </p:txBody>
        </p:sp>
        <p:cxnSp>
          <p:nvCxnSpPr>
            <p:cNvPr id="25" name="直線單箭頭接點 24"/>
            <p:cNvCxnSpPr/>
            <p:nvPr/>
          </p:nvCxnSpPr>
          <p:spPr bwMode="auto">
            <a:xfrm flipH="1">
              <a:off x="2263697" y="2276872"/>
              <a:ext cx="1458600" cy="0"/>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sp>
        <p:nvSpPr>
          <p:cNvPr id="18" name="標題 3"/>
          <p:cNvSpPr>
            <a:spLocks noGrp="1"/>
          </p:cNvSpPr>
          <p:nvPr>
            <p:ph type="title"/>
          </p:nvPr>
        </p:nvSpPr>
        <p:spPr>
          <a:xfrm>
            <a:off x="971708" y="17029"/>
            <a:ext cx="7128792" cy="792088"/>
          </a:xfrm>
        </p:spPr>
        <p:txBody>
          <a:bodyPr>
            <a:normAutofit/>
          </a:bodyPr>
          <a:lstStyle/>
          <a:p>
            <a:r>
              <a:rPr lang="zh-TW" altLang="en-US" dirty="0" smtClean="0"/>
              <a:t>桃園水情</a:t>
            </a:r>
            <a:r>
              <a:rPr lang="en-US" altLang="zh-TW" dirty="0" smtClean="0"/>
              <a:t>APP</a:t>
            </a:r>
            <a:endParaRPr lang="zh-TW" altLang="en-US" dirty="0"/>
          </a:p>
        </p:txBody>
      </p:sp>
    </p:spTree>
    <p:extLst>
      <p:ext uri="{BB962C8B-B14F-4D97-AF65-F5344CB8AC3E}">
        <p14:creationId xmlns:p14="http://schemas.microsoft.com/office/powerpoint/2010/main" val="36279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project\桃園水情\mountain\第四節-二_颱風預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82" y="556754"/>
            <a:ext cx="8401660" cy="6301245"/>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4"/>
          <p:cNvSpPr>
            <a:spLocks noGrp="1"/>
          </p:cNvSpPr>
          <p:nvPr>
            <p:ph type="title"/>
          </p:nvPr>
        </p:nvSpPr>
        <p:spPr>
          <a:xfrm>
            <a:off x="467544" y="44624"/>
            <a:ext cx="8568952" cy="792088"/>
          </a:xfrm>
        </p:spPr>
        <p:txBody>
          <a:bodyPr/>
          <a:lstStyle/>
          <a:p>
            <a:r>
              <a:rPr lang="zh-TW" altLang="en-US" dirty="0"/>
              <a:t>水情資訊系統整合及建置</a:t>
            </a:r>
          </a:p>
        </p:txBody>
      </p:sp>
      <p:sp>
        <p:nvSpPr>
          <p:cNvPr id="7" name="內容版面配置區 6"/>
          <p:cNvSpPr>
            <a:spLocks noGrp="1"/>
          </p:cNvSpPr>
          <p:nvPr>
            <p:ph idx="1"/>
          </p:nvPr>
        </p:nvSpPr>
        <p:spPr/>
        <p:txBody>
          <a:bodyPr/>
          <a:lstStyle/>
          <a:p>
            <a:endParaRPr lang="zh-TW" altLang="en-US"/>
          </a:p>
        </p:txBody>
      </p:sp>
      <p:sp>
        <p:nvSpPr>
          <p:cNvPr id="3" name="投影片編號版面配置區 2"/>
          <p:cNvSpPr>
            <a:spLocks noGrp="1"/>
          </p:cNvSpPr>
          <p:nvPr>
            <p:ph type="sldNum" sz="quarter" idx="4"/>
          </p:nvPr>
        </p:nvSpPr>
        <p:spPr/>
        <p:txBody>
          <a:bodyPr/>
          <a:lstStyle/>
          <a:p>
            <a:fld id="{67F4CA63-E9B3-44E0-AD98-A64D95C117F8}" type="slidenum">
              <a:rPr lang="zh-TW" altLang="en-US" smtClean="0"/>
              <a:pPr/>
              <a:t>27</a:t>
            </a:fld>
            <a:endParaRPr lang="zh-TW" altLang="en-US"/>
          </a:p>
        </p:txBody>
      </p:sp>
      <p:sp>
        <p:nvSpPr>
          <p:cNvPr id="10" name="圓角矩形圖說文字 9"/>
          <p:cNvSpPr/>
          <p:nvPr/>
        </p:nvSpPr>
        <p:spPr>
          <a:xfrm>
            <a:off x="3605471" y="6237312"/>
            <a:ext cx="1800199" cy="510778"/>
          </a:xfrm>
          <a:prstGeom prst="wedgeRoundRectCallout">
            <a:avLst>
              <a:gd name="adj1" fmla="val -39702"/>
              <a:gd name="adj2" fmla="val -75462"/>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TW" sz="1200" dirty="0">
                <a:solidFill>
                  <a:schemeClr val="lt1"/>
                </a:solidFill>
              </a:rPr>
              <a:t>2D</a:t>
            </a:r>
            <a:r>
              <a:rPr lang="zh-TW" altLang="en-US" sz="1200" dirty="0">
                <a:solidFill>
                  <a:schemeClr val="lt1"/>
                </a:solidFill>
              </a:rPr>
              <a:t> </a:t>
            </a:r>
            <a:r>
              <a:rPr lang="en-US" altLang="zh-TW" sz="1200" dirty="0">
                <a:solidFill>
                  <a:schemeClr val="lt1"/>
                </a:solidFill>
              </a:rPr>
              <a:t>HTML5</a:t>
            </a:r>
            <a:r>
              <a:rPr lang="zh-TW" altLang="en-US" sz="1200" dirty="0">
                <a:solidFill>
                  <a:schemeClr val="lt1"/>
                </a:solidFill>
              </a:rPr>
              <a:t>圖台</a:t>
            </a:r>
            <a:r>
              <a:rPr lang="zh-TW" altLang="en-US" sz="1200" dirty="0" smtClean="0">
                <a:solidFill>
                  <a:schemeClr val="lt1"/>
                </a:solidFill>
              </a:rPr>
              <a:t>與</a:t>
            </a:r>
            <a:endParaRPr lang="en-US" altLang="zh-TW" sz="1200" dirty="0" smtClean="0">
              <a:solidFill>
                <a:schemeClr val="lt1"/>
              </a:solidFill>
            </a:endParaRPr>
          </a:p>
          <a:p>
            <a:pPr algn="ctr"/>
            <a:r>
              <a:rPr lang="en-US" altLang="zh-TW" sz="1200" dirty="0" smtClean="0">
                <a:solidFill>
                  <a:schemeClr val="lt1"/>
                </a:solidFill>
              </a:rPr>
              <a:t>Google </a:t>
            </a:r>
            <a:r>
              <a:rPr lang="en-US" altLang="zh-TW" sz="1200" dirty="0">
                <a:solidFill>
                  <a:schemeClr val="lt1"/>
                </a:solidFill>
              </a:rPr>
              <a:t>Earth</a:t>
            </a:r>
            <a:r>
              <a:rPr lang="zh-TW" altLang="en-US" sz="1200" dirty="0">
                <a:solidFill>
                  <a:schemeClr val="lt1"/>
                </a:solidFill>
              </a:rPr>
              <a:t>圖台並存</a:t>
            </a:r>
          </a:p>
        </p:txBody>
      </p:sp>
      <p:sp>
        <p:nvSpPr>
          <p:cNvPr id="12" name="圓角矩形圖說文字 11"/>
          <p:cNvSpPr/>
          <p:nvPr/>
        </p:nvSpPr>
        <p:spPr>
          <a:xfrm>
            <a:off x="7940962" y="1315214"/>
            <a:ext cx="1218049" cy="374571"/>
          </a:xfrm>
          <a:prstGeom prst="wedgeRoundRectCallout">
            <a:avLst>
              <a:gd name="adj1" fmla="val -36552"/>
              <a:gd name="adj2" fmla="val 73210"/>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a:solidFill>
                  <a:schemeClr val="lt1"/>
                </a:solidFill>
              </a:rPr>
              <a:t>圖層套疊</a:t>
            </a:r>
          </a:p>
        </p:txBody>
      </p:sp>
      <p:sp>
        <p:nvSpPr>
          <p:cNvPr id="13" name="圓角矩形圖說文字 12"/>
          <p:cNvSpPr/>
          <p:nvPr/>
        </p:nvSpPr>
        <p:spPr>
          <a:xfrm>
            <a:off x="6156176" y="2276872"/>
            <a:ext cx="1296144" cy="340519"/>
          </a:xfrm>
          <a:prstGeom prst="wedgeRoundRectCallout">
            <a:avLst>
              <a:gd name="adj1" fmla="val 54032"/>
              <a:gd name="adj2" fmla="val -85665"/>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a:solidFill>
                  <a:schemeClr val="lt1"/>
                </a:solidFill>
              </a:rPr>
              <a:t>自訂主題圖</a:t>
            </a:r>
          </a:p>
        </p:txBody>
      </p:sp>
      <p:sp>
        <p:nvSpPr>
          <p:cNvPr id="15" name="圓角矩形圖說文字 14"/>
          <p:cNvSpPr/>
          <p:nvPr/>
        </p:nvSpPr>
        <p:spPr>
          <a:xfrm>
            <a:off x="2915816" y="3707376"/>
            <a:ext cx="1769596" cy="510778"/>
          </a:xfrm>
          <a:prstGeom prst="wedgeRoundRectCallout">
            <a:avLst>
              <a:gd name="adj1" fmla="val -7962"/>
              <a:gd name="adj2" fmla="val -89071"/>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200" dirty="0" smtClean="0">
                <a:solidFill>
                  <a:schemeClr val="lt1"/>
                </a:solidFill>
              </a:rPr>
              <a:t>支援</a:t>
            </a:r>
            <a:r>
              <a:rPr lang="en-US" altLang="zh-TW" sz="1200" dirty="0" smtClean="0">
                <a:solidFill>
                  <a:schemeClr val="lt1"/>
                </a:solidFill>
              </a:rPr>
              <a:t>KML</a:t>
            </a:r>
            <a:r>
              <a:rPr lang="zh-TW" altLang="en-US" sz="1200" dirty="0" smtClean="0">
                <a:solidFill>
                  <a:schemeClr val="lt1"/>
                </a:solidFill>
              </a:rPr>
              <a:t>、</a:t>
            </a:r>
            <a:r>
              <a:rPr lang="en-US" altLang="zh-TW" sz="1200" dirty="0" smtClean="0">
                <a:solidFill>
                  <a:schemeClr val="lt1"/>
                </a:solidFill>
              </a:rPr>
              <a:t>WMS</a:t>
            </a:r>
            <a:r>
              <a:rPr lang="zh-TW" altLang="en-US" sz="1200" dirty="0" smtClean="0">
                <a:solidFill>
                  <a:schemeClr val="lt1"/>
                </a:solidFill>
              </a:rPr>
              <a:t>、</a:t>
            </a:r>
            <a:r>
              <a:rPr lang="en-US" altLang="zh-TW" sz="1200" dirty="0" smtClean="0">
                <a:solidFill>
                  <a:schemeClr val="lt1"/>
                </a:solidFill>
              </a:rPr>
              <a:t>WMTS</a:t>
            </a:r>
            <a:r>
              <a:rPr lang="zh-TW" altLang="en-US" sz="1200" dirty="0" smtClean="0">
                <a:solidFill>
                  <a:schemeClr val="lt1"/>
                </a:solidFill>
              </a:rPr>
              <a:t>、</a:t>
            </a:r>
            <a:r>
              <a:rPr lang="en-US" altLang="zh-TW" sz="1200" dirty="0" smtClean="0">
                <a:solidFill>
                  <a:schemeClr val="lt1"/>
                </a:solidFill>
              </a:rPr>
              <a:t>Google</a:t>
            </a:r>
            <a:r>
              <a:rPr lang="zh-TW" altLang="en-US" sz="1200" dirty="0" smtClean="0">
                <a:solidFill>
                  <a:schemeClr val="lt1"/>
                </a:solidFill>
              </a:rPr>
              <a:t>圖磚</a:t>
            </a:r>
            <a:endParaRPr lang="zh-TW" altLang="en-US" sz="1200" dirty="0">
              <a:solidFill>
                <a:schemeClr val="lt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78080"/>
            <a:ext cx="4191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50" y="1173318"/>
            <a:ext cx="42862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圓角矩形圖說文字 16"/>
          <p:cNvSpPr/>
          <p:nvPr/>
        </p:nvSpPr>
        <p:spPr>
          <a:xfrm>
            <a:off x="251520" y="1772816"/>
            <a:ext cx="1254797" cy="374571"/>
          </a:xfrm>
          <a:prstGeom prst="wedgeRoundRectCallout">
            <a:avLst>
              <a:gd name="adj1" fmla="val 8654"/>
              <a:gd name="adj2" fmla="val -164480"/>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a:solidFill>
                  <a:schemeClr val="lt1"/>
                </a:solidFill>
              </a:rPr>
              <a:t>點線面測量</a:t>
            </a:r>
          </a:p>
        </p:txBody>
      </p:sp>
      <p:sp>
        <p:nvSpPr>
          <p:cNvPr id="20" name="圓角矩形圖說文字 19"/>
          <p:cNvSpPr/>
          <p:nvPr/>
        </p:nvSpPr>
        <p:spPr>
          <a:xfrm>
            <a:off x="4757598" y="1278092"/>
            <a:ext cx="1296144" cy="340519"/>
          </a:xfrm>
          <a:prstGeom prst="wedgeRoundRectCallout">
            <a:avLst>
              <a:gd name="adj1" fmla="val 41"/>
              <a:gd name="adj2" fmla="val -88156"/>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400" dirty="0" smtClean="0">
                <a:solidFill>
                  <a:schemeClr val="lt1"/>
                </a:solidFill>
              </a:rPr>
              <a:t>功能選單</a:t>
            </a:r>
            <a:endParaRPr lang="zh-TW" altLang="en-US" sz="1400" dirty="0">
              <a:solidFill>
                <a:schemeClr val="lt1"/>
              </a:solidFill>
            </a:endParaRPr>
          </a:p>
        </p:txBody>
      </p:sp>
      <p:sp>
        <p:nvSpPr>
          <p:cNvPr id="23" name="圓角矩形圖說文字 22"/>
          <p:cNvSpPr/>
          <p:nvPr/>
        </p:nvSpPr>
        <p:spPr>
          <a:xfrm>
            <a:off x="5838531" y="6186234"/>
            <a:ext cx="1614601" cy="306467"/>
          </a:xfrm>
          <a:prstGeom prst="wedgeRoundRectCallout">
            <a:avLst>
              <a:gd name="adj1" fmla="val 3836"/>
              <a:gd name="adj2" fmla="val 107213"/>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200" dirty="0" smtClean="0">
                <a:solidFill>
                  <a:schemeClr val="lt1"/>
                </a:solidFill>
              </a:rPr>
              <a:t>單一窗口</a:t>
            </a:r>
            <a:r>
              <a:rPr lang="en-US" altLang="zh-TW" sz="1200" dirty="0" smtClean="0">
                <a:solidFill>
                  <a:schemeClr val="lt1"/>
                </a:solidFill>
              </a:rPr>
              <a:t>24</a:t>
            </a:r>
            <a:r>
              <a:rPr lang="zh-TW" altLang="en-US" sz="1200" dirty="0" smtClean="0">
                <a:solidFill>
                  <a:schemeClr val="lt1"/>
                </a:solidFill>
              </a:rPr>
              <a:t>小時服務</a:t>
            </a:r>
            <a:endParaRPr lang="zh-TW" altLang="en-US" sz="1200" dirty="0">
              <a:solidFill>
                <a:schemeClr val="lt1"/>
              </a:solidFill>
            </a:endParaRPr>
          </a:p>
        </p:txBody>
      </p:sp>
      <p:sp>
        <p:nvSpPr>
          <p:cNvPr id="24" name="圓角矩形圖說文字 23"/>
          <p:cNvSpPr/>
          <p:nvPr/>
        </p:nvSpPr>
        <p:spPr>
          <a:xfrm>
            <a:off x="6308576" y="4581128"/>
            <a:ext cx="1296144" cy="306467"/>
          </a:xfrm>
          <a:prstGeom prst="wedgeRoundRectCallout">
            <a:avLst>
              <a:gd name="adj1" fmla="val 54032"/>
              <a:gd name="adj2" fmla="val -85665"/>
              <a:gd name="adj3" fmla="val 16667"/>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200" dirty="0" smtClean="0">
                <a:solidFill>
                  <a:schemeClr val="lt1"/>
                </a:solidFill>
              </a:rPr>
              <a:t>可自行上傳圖層</a:t>
            </a:r>
            <a:endParaRPr lang="zh-TW" altLang="en-US" sz="1200" dirty="0">
              <a:solidFill>
                <a:schemeClr val="lt1"/>
              </a:solidFill>
            </a:endParaRPr>
          </a:p>
        </p:txBody>
      </p:sp>
    </p:spTree>
    <p:extLst>
      <p:ext uri="{BB962C8B-B14F-4D97-AF65-F5344CB8AC3E}">
        <p14:creationId xmlns:p14="http://schemas.microsoft.com/office/powerpoint/2010/main" val="1488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750"/>
                            </p:stCondLst>
                            <p:childTnLst>
                              <p:par>
                                <p:cTn id="13" presetID="10" presetClass="entr" presetSubtype="0" fill="hold" grpId="0" nodeType="after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3000"/>
                            </p:stCondLst>
                            <p:childTnLst>
                              <p:par>
                                <p:cTn id="17" presetID="10" presetClass="entr" presetSubtype="0" fill="hold" grpId="0" nodeType="afterEffect">
                                  <p:stCondLst>
                                    <p:cond delay="7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4250"/>
                            </p:stCondLst>
                            <p:childTnLst>
                              <p:par>
                                <p:cTn id="21" presetID="10" presetClass="entr" presetSubtype="0" fill="hold" grpId="0" nodeType="after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5500"/>
                            </p:stCondLst>
                            <p:childTnLst>
                              <p:par>
                                <p:cTn id="25" presetID="10" presetClass="entr" presetSubtype="0" fill="hold" grpId="0" nodeType="afterEffect">
                                  <p:stCondLst>
                                    <p:cond delay="7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6750"/>
                            </p:stCondLst>
                            <p:childTnLst>
                              <p:par>
                                <p:cTn id="29" presetID="10" presetClass="entr" presetSubtype="0" fill="hold" grpId="0" nodeType="afterEffect">
                                  <p:stCondLst>
                                    <p:cond delay="7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8000"/>
                            </p:stCondLst>
                            <p:childTnLst>
                              <p:par>
                                <p:cTn id="33" presetID="10" presetClass="entr" presetSubtype="0" fill="hold" grpId="0" nodeType="after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7" grpId="0" animBg="1"/>
      <p:bldP spid="20"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67F4CA63-E9B3-44E0-AD98-A64D95C117F8}" type="slidenum">
              <a:rPr lang="zh-Hant" altLang="en-US" smtClean="0"/>
              <a:pPr/>
              <a:t>28</a:t>
            </a:fld>
            <a:endParaRPr lang="zh-Hant" altLang="en-US" dirty="0"/>
          </a:p>
        </p:txBody>
      </p:sp>
      <p:sp>
        <p:nvSpPr>
          <p:cNvPr id="6" name="文字方塊 5"/>
          <p:cNvSpPr txBox="1"/>
          <p:nvPr/>
        </p:nvSpPr>
        <p:spPr>
          <a:xfrm>
            <a:off x="3076804" y="836712"/>
            <a:ext cx="5599652" cy="1200329"/>
          </a:xfrm>
          <a:prstGeom prst="rect">
            <a:avLst/>
          </a:prstGeom>
          <a:solidFill>
            <a:schemeClr val="accent1">
              <a:lumMod val="75000"/>
              <a:alpha val="67843"/>
            </a:schemeClr>
          </a:solidFill>
          <a:ln w="3175">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zh-TW" altLang="en-US" dirty="0" smtClean="0"/>
              <a:t>將彙整桃園市政府水務局圖資，透過地圖圖台呈現並加以查詢</a:t>
            </a:r>
            <a:r>
              <a:rPr lang="en-US" altLang="zh-TW" dirty="0" smtClean="0"/>
              <a:t>(</a:t>
            </a:r>
            <a:r>
              <a:rPr lang="zh-TW" altLang="en-US" dirty="0" smtClean="0"/>
              <a:t>圖資清單詳見報告書</a:t>
            </a:r>
            <a:r>
              <a:rPr lang="en-US" altLang="zh-TW" dirty="0" smtClean="0"/>
              <a:t>)</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圖台可藉由直接介接其他系統或匯入圖資方式展示水利相關圖層。</a:t>
            </a:r>
            <a:endParaRPr lang="zh-TW" altLang="en-US" dirty="0"/>
          </a:p>
        </p:txBody>
      </p:sp>
      <p:sp>
        <p:nvSpPr>
          <p:cNvPr id="7" name="圓角矩形 6"/>
          <p:cNvSpPr/>
          <p:nvPr/>
        </p:nvSpPr>
        <p:spPr>
          <a:xfrm>
            <a:off x="395536" y="908720"/>
            <a:ext cx="208823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圖資彙整</a:t>
            </a:r>
            <a:endParaRPr lang="zh-TW" altLang="en-US" dirty="0"/>
          </a:p>
        </p:txBody>
      </p:sp>
      <p:sp>
        <p:nvSpPr>
          <p:cNvPr id="8" name="圓角矩形 7"/>
          <p:cNvSpPr/>
          <p:nvPr/>
        </p:nvSpPr>
        <p:spPr>
          <a:xfrm>
            <a:off x="395536" y="1473357"/>
            <a:ext cx="2088232" cy="432048"/>
          </a:xfrm>
          <a:prstGeom prst="round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圖台系統說明</a:t>
            </a:r>
            <a:endParaRPr lang="zh-TW" altLang="en-US" dirty="0"/>
          </a:p>
        </p:txBody>
      </p:sp>
      <p:pic>
        <p:nvPicPr>
          <p:cNvPr id="9" name="圖片 8" descr="D:\我的文件\2015 桃園水情資訊系統\標案畫面\第四節-二_雨水下水道.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287216"/>
            <a:ext cx="4322764" cy="3239953"/>
          </a:xfrm>
          <a:prstGeom prst="rect">
            <a:avLst/>
          </a:prstGeom>
          <a:noFill/>
          <a:ln>
            <a:noFill/>
          </a:ln>
        </p:spPr>
      </p:pic>
      <p:pic>
        <p:nvPicPr>
          <p:cNvPr id="10" name="圖片 9" descr="D:\我的文件\2015 桃園水情資訊系統\標案畫面\第四節-二_汙水下水道.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371" y="2287217"/>
            <a:ext cx="4322109" cy="3239953"/>
          </a:xfrm>
          <a:prstGeom prst="rect">
            <a:avLst/>
          </a:prstGeom>
          <a:noFill/>
          <a:ln>
            <a:noFill/>
          </a:ln>
        </p:spPr>
      </p:pic>
      <p:sp>
        <p:nvSpPr>
          <p:cNvPr id="11" name="文字方塊 10"/>
          <p:cNvSpPr txBox="1"/>
          <p:nvPr/>
        </p:nvSpPr>
        <p:spPr>
          <a:xfrm>
            <a:off x="1253494" y="5527169"/>
            <a:ext cx="173433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雨水下水道圖</a:t>
            </a:r>
            <a:endParaRPr lang="zh-TW" altLang="en-US" sz="1600" dirty="0"/>
          </a:p>
        </p:txBody>
      </p:sp>
      <p:sp>
        <p:nvSpPr>
          <p:cNvPr id="12" name="文字方塊 11"/>
          <p:cNvSpPr txBox="1"/>
          <p:nvPr/>
        </p:nvSpPr>
        <p:spPr>
          <a:xfrm>
            <a:off x="5837384" y="5510292"/>
            <a:ext cx="173433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汙水下水道圖</a:t>
            </a:r>
            <a:endParaRPr lang="zh-TW" altLang="en-US" sz="1600" dirty="0"/>
          </a:p>
        </p:txBody>
      </p:sp>
      <p:sp>
        <p:nvSpPr>
          <p:cNvPr id="13" name="標題 4"/>
          <p:cNvSpPr>
            <a:spLocks noGrp="1"/>
          </p:cNvSpPr>
          <p:nvPr>
            <p:ph type="title"/>
          </p:nvPr>
        </p:nvSpPr>
        <p:spPr>
          <a:xfrm>
            <a:off x="467544" y="44624"/>
            <a:ext cx="8568952" cy="792088"/>
          </a:xfrm>
        </p:spPr>
        <p:txBody>
          <a:bodyPr/>
          <a:lstStyle/>
          <a:p>
            <a:r>
              <a:rPr lang="zh-TW" altLang="en-US" dirty="0"/>
              <a:t>水情資訊系統整合及建置</a:t>
            </a:r>
          </a:p>
        </p:txBody>
      </p:sp>
    </p:spTree>
    <p:extLst>
      <p:ext uri="{BB962C8B-B14F-4D97-AF65-F5344CB8AC3E}">
        <p14:creationId xmlns:p14="http://schemas.microsoft.com/office/powerpoint/2010/main" val="500540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67F4CA63-E9B3-44E0-AD98-A64D95C117F8}" type="slidenum">
              <a:rPr lang="zh-Hant" altLang="en-US" smtClean="0"/>
              <a:pPr/>
              <a:t>29</a:t>
            </a:fld>
            <a:endParaRPr lang="zh-Hant" altLang="en-US" dirty="0"/>
          </a:p>
        </p:txBody>
      </p:sp>
      <p:sp>
        <p:nvSpPr>
          <p:cNvPr id="6" name="文字方塊 5"/>
          <p:cNvSpPr txBox="1"/>
          <p:nvPr/>
        </p:nvSpPr>
        <p:spPr>
          <a:xfrm>
            <a:off x="3076804" y="836712"/>
            <a:ext cx="5599652" cy="1477328"/>
          </a:xfrm>
          <a:prstGeom prst="rect">
            <a:avLst/>
          </a:prstGeom>
          <a:solidFill>
            <a:schemeClr val="accent1">
              <a:lumMod val="75000"/>
              <a:alpha val="67843"/>
            </a:schemeClr>
          </a:solidFill>
          <a:ln w="3175">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zh-TW" altLang="en-US" dirty="0" smtClean="0"/>
              <a:t>本圖台為</a:t>
            </a:r>
            <a:r>
              <a:rPr lang="en-US" altLang="zh-TW" dirty="0" smtClean="0"/>
              <a:t>HTML5</a:t>
            </a:r>
            <a:r>
              <a:rPr lang="zh-TW" altLang="en-US" dirty="0" smtClean="0"/>
              <a:t>圖台開發技術，具自有</a:t>
            </a:r>
            <a:r>
              <a:rPr lang="zh-TW" altLang="en-US" dirty="0" smtClean="0">
                <a:solidFill>
                  <a:srgbClr val="FF0000"/>
                </a:solidFill>
              </a:rPr>
              <a:t>開發及修改能力，無軟體開發授權問題</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目前台塑</a:t>
            </a:r>
            <a:r>
              <a:rPr lang="zh-TW" altLang="en-US" dirty="0" smtClean="0"/>
              <a:t>、宅配通、</a:t>
            </a:r>
            <a:r>
              <a:rPr lang="zh-TW" altLang="en-US" dirty="0" smtClean="0"/>
              <a:t>大甲</a:t>
            </a:r>
            <a:r>
              <a:rPr lang="zh-TW" altLang="en-US" dirty="0" smtClean="0"/>
              <a:t>媽祖繞</a:t>
            </a:r>
            <a:r>
              <a:rPr lang="zh-TW" altLang="en-US" dirty="0" smtClean="0"/>
              <a:t>境、桃園市警察局、農委會、台中市</a:t>
            </a:r>
            <a:r>
              <a:rPr lang="zh-TW" altLang="en-US" dirty="0"/>
              <a:t>政府等十數家</a:t>
            </a:r>
            <a:r>
              <a:rPr lang="zh-TW" altLang="en-US" dirty="0" smtClean="0"/>
              <a:t>大型機構皆採用本團隊解決方案。</a:t>
            </a:r>
            <a:endParaRPr lang="zh-TW" altLang="en-US" dirty="0"/>
          </a:p>
        </p:txBody>
      </p:sp>
      <p:sp>
        <p:nvSpPr>
          <p:cNvPr id="7" name="圓角矩形 6"/>
          <p:cNvSpPr/>
          <p:nvPr/>
        </p:nvSpPr>
        <p:spPr>
          <a:xfrm>
            <a:off x="395536" y="908720"/>
            <a:ext cx="2088232" cy="432048"/>
          </a:xfrm>
          <a:prstGeom prst="round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圖資彙整</a:t>
            </a:r>
            <a:endParaRPr lang="zh-TW" altLang="en-US" dirty="0"/>
          </a:p>
        </p:txBody>
      </p:sp>
      <p:sp>
        <p:nvSpPr>
          <p:cNvPr id="8" name="圓角矩形 7"/>
          <p:cNvSpPr/>
          <p:nvPr/>
        </p:nvSpPr>
        <p:spPr>
          <a:xfrm>
            <a:off x="395536" y="1473357"/>
            <a:ext cx="208823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圖台系統說明</a:t>
            </a:r>
            <a:endParaRPr lang="zh-TW" altLang="en-US" dirty="0"/>
          </a:p>
        </p:txBody>
      </p:sp>
      <p:graphicFrame>
        <p:nvGraphicFramePr>
          <p:cNvPr id="13" name="資料庫圖表 12"/>
          <p:cNvGraphicFramePr/>
          <p:nvPr>
            <p:extLst/>
          </p:nvPr>
        </p:nvGraphicFramePr>
        <p:xfrm>
          <a:off x="3923928" y="2420888"/>
          <a:ext cx="517821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圖片 13"/>
          <p:cNvPicPr/>
          <p:nvPr/>
        </p:nvPicPr>
        <p:blipFill>
          <a:blip r:embed="rId7"/>
          <a:stretch>
            <a:fillRect/>
          </a:stretch>
        </p:blipFill>
        <p:spPr>
          <a:xfrm>
            <a:off x="154598" y="2780928"/>
            <a:ext cx="3960253" cy="2341015"/>
          </a:xfrm>
          <a:prstGeom prst="rect">
            <a:avLst/>
          </a:prstGeom>
        </p:spPr>
      </p:pic>
      <p:sp>
        <p:nvSpPr>
          <p:cNvPr id="15" name="矩形 14"/>
          <p:cNvSpPr/>
          <p:nvPr/>
        </p:nvSpPr>
        <p:spPr>
          <a:xfrm>
            <a:off x="758866" y="5229200"/>
            <a:ext cx="2751715"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TW" sz="1600" dirty="0">
                <a:solidFill>
                  <a:schemeClr val="lt1"/>
                </a:solidFill>
              </a:rPr>
              <a:t>EASYMAP API</a:t>
            </a:r>
            <a:r>
              <a:rPr lang="zh-TW" altLang="zh-TW" sz="1600" dirty="0">
                <a:solidFill>
                  <a:schemeClr val="lt1"/>
                </a:solidFill>
              </a:rPr>
              <a:t>網站與說明文件</a:t>
            </a:r>
            <a:endParaRPr lang="zh-TW" altLang="en-US" sz="1600" dirty="0">
              <a:solidFill>
                <a:schemeClr val="lt1"/>
              </a:solidFill>
            </a:endParaRPr>
          </a:p>
        </p:txBody>
      </p:sp>
      <p:sp>
        <p:nvSpPr>
          <p:cNvPr id="11" name="標題 4"/>
          <p:cNvSpPr>
            <a:spLocks noGrp="1"/>
          </p:cNvSpPr>
          <p:nvPr>
            <p:ph type="title"/>
          </p:nvPr>
        </p:nvSpPr>
        <p:spPr>
          <a:xfrm>
            <a:off x="467544" y="44624"/>
            <a:ext cx="8568952" cy="792088"/>
          </a:xfrm>
        </p:spPr>
        <p:txBody>
          <a:bodyPr/>
          <a:lstStyle/>
          <a:p>
            <a:r>
              <a:rPr lang="zh-TW" altLang="en-US" dirty="0"/>
              <a:t>水情資訊系統整合及建置</a:t>
            </a:r>
          </a:p>
        </p:txBody>
      </p:sp>
    </p:spTree>
    <p:extLst>
      <p:ext uri="{BB962C8B-B14F-4D97-AF65-F5344CB8AC3E}">
        <p14:creationId xmlns:p14="http://schemas.microsoft.com/office/powerpoint/2010/main" val="2367857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團隊優勢與人力配置</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5148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2070988" y="1938062"/>
            <a:ext cx="3858278" cy="3673222"/>
            <a:chOff x="2070988" y="1459993"/>
            <a:chExt cx="3858278" cy="3673222"/>
          </a:xfrm>
        </p:grpSpPr>
        <p:grpSp>
          <p:nvGrpSpPr>
            <p:cNvPr id="2" name="群組 28"/>
            <p:cNvGrpSpPr>
              <a:grpSpLocks/>
            </p:cNvGrpSpPr>
            <p:nvPr/>
          </p:nvGrpSpPr>
          <p:grpSpPr bwMode="auto">
            <a:xfrm>
              <a:off x="2070988" y="2700383"/>
              <a:ext cx="3858278" cy="2432832"/>
              <a:chOff x="2071670" y="2853536"/>
              <a:chExt cx="3857652" cy="2432852"/>
            </a:xfrm>
          </p:grpSpPr>
          <p:pic>
            <p:nvPicPr>
              <p:cNvPr id="13339" name="Picture 7" descr="D:\download\實用圖示\園餅05.png"/>
              <p:cNvPicPr>
                <a:picLocks noChangeAspect="1" noChangeArrowheads="1"/>
              </p:cNvPicPr>
              <p:nvPr/>
            </p:nvPicPr>
            <p:blipFill>
              <a:blip r:embed="rId3" cstate="print"/>
              <a:srcRect/>
              <a:stretch>
                <a:fillRect/>
              </a:stretch>
            </p:blipFill>
            <p:spPr bwMode="auto">
              <a:xfrm>
                <a:off x="2071670" y="3357562"/>
                <a:ext cx="3857652" cy="1928826"/>
              </a:xfrm>
              <a:prstGeom prst="rect">
                <a:avLst/>
              </a:prstGeom>
              <a:noFill/>
              <a:ln w="9525">
                <a:noFill/>
                <a:miter lim="800000"/>
                <a:headEnd/>
                <a:tailEnd/>
              </a:ln>
            </p:spPr>
          </p:pic>
          <p:pic>
            <p:nvPicPr>
              <p:cNvPr id="32773" name="Picture 5" descr="D:\download\實用圖示\Control Panel.png"/>
              <p:cNvPicPr>
                <a:picLocks noChangeAspect="1" noChangeArrowheads="1"/>
              </p:cNvPicPr>
              <p:nvPr/>
            </p:nvPicPr>
            <p:blipFill>
              <a:blip r:embed="rId4" cstate="print"/>
              <a:srcRect/>
              <a:stretch>
                <a:fillRect/>
              </a:stretch>
            </p:blipFill>
            <p:spPr bwMode="auto">
              <a:xfrm>
                <a:off x="4143372" y="3357562"/>
                <a:ext cx="1214446" cy="1214446"/>
              </a:xfrm>
              <a:prstGeom prst="rect">
                <a:avLst/>
              </a:prstGeom>
              <a:noFill/>
              <a:effectLst>
                <a:reflection blurRad="6350" stA="52000" endA="300" endPos="35000" dir="5400000" sy="-100000" algn="bl" rotWithShape="0"/>
              </a:effectLst>
            </p:spPr>
          </p:pic>
          <p:cxnSp>
            <p:nvCxnSpPr>
              <p:cNvPr id="20" name="直線單箭頭接點 19"/>
              <p:cNvCxnSpPr/>
              <p:nvPr/>
            </p:nvCxnSpPr>
            <p:spPr>
              <a:xfrm>
                <a:off x="3357554" y="3929066"/>
                <a:ext cx="785818" cy="1588"/>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13342" name="Picture 13" descr="不規則色塊"/>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34936" y="2853536"/>
                <a:ext cx="1927394" cy="600027"/>
              </a:xfrm>
              <a:prstGeom prst="rect">
                <a:avLst/>
              </a:prstGeom>
              <a:noFill/>
              <a:ln w="9525">
                <a:noFill/>
                <a:miter lim="800000"/>
                <a:headEnd/>
                <a:tailEnd/>
              </a:ln>
            </p:spPr>
          </p:pic>
          <p:sp>
            <p:nvSpPr>
              <p:cNvPr id="13343" name="矩形 43"/>
              <p:cNvSpPr>
                <a:spLocks noChangeArrowheads="1"/>
              </p:cNvSpPr>
              <p:nvPr/>
            </p:nvSpPr>
            <p:spPr bwMode="auto">
              <a:xfrm>
                <a:off x="2663567" y="2881785"/>
                <a:ext cx="1927373" cy="338557"/>
              </a:xfrm>
              <a:prstGeom prst="rect">
                <a:avLst/>
              </a:prstGeom>
              <a:noFill/>
              <a:ln w="9525">
                <a:noFill/>
                <a:miter lim="800000"/>
                <a:headEnd/>
                <a:tailEnd/>
              </a:ln>
            </p:spPr>
            <p:txBody>
              <a:bodyPr wrap="square">
                <a:spAutoFit/>
              </a:bodyPr>
              <a:lstStyle/>
              <a:p>
                <a:pPr algn="ctr">
                  <a:lnSpc>
                    <a:spcPct val="100000"/>
                  </a:lnSpc>
                </a:pPr>
                <a:r>
                  <a:rPr lang="en-US" altLang="zh-TW" sz="1600" b="1" dirty="0">
                    <a:solidFill>
                      <a:schemeClr val="bg1"/>
                    </a:solidFill>
                    <a:effectLst>
                      <a:outerShdw blurRad="38100" dist="38100" dir="2700000" algn="tl">
                        <a:srgbClr val="000000">
                          <a:alpha val="43137"/>
                        </a:srgbClr>
                      </a:outerShdw>
                    </a:effectLst>
                    <a:latin typeface="Arial" charset="0"/>
                    <a:ea typeface="微軟正黑體" pitchFamily="34" charset="-120"/>
                  </a:rPr>
                  <a:t>2.</a:t>
                </a:r>
                <a:r>
                  <a:rPr lang="zh-TW" altLang="en-US" sz="1600" b="1" dirty="0">
                    <a:solidFill>
                      <a:schemeClr val="bg1"/>
                    </a:solidFill>
                    <a:effectLst>
                      <a:outerShdw blurRad="38100" dist="38100" dir="2700000" algn="tl">
                        <a:srgbClr val="000000">
                          <a:alpha val="43137"/>
                        </a:srgbClr>
                      </a:outerShdw>
                    </a:effectLst>
                    <a:latin typeface="Arial" charset="0"/>
                    <a:ea typeface="微軟正黑體" pitchFamily="34" charset="-120"/>
                  </a:rPr>
                  <a:t> </a:t>
                </a:r>
                <a:r>
                  <a:rPr lang="zh-TW" altLang="en-US"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歷次災害分析</a:t>
                </a:r>
                <a:endParaRPr lang="zh-TW" altLang="en-US" sz="1600" b="1" dirty="0">
                  <a:solidFill>
                    <a:schemeClr val="bg1"/>
                  </a:solidFill>
                  <a:effectLst>
                    <a:outerShdw blurRad="38100" dist="38100" dir="2700000" algn="tl">
                      <a:srgbClr val="000000">
                        <a:alpha val="43137"/>
                      </a:srgbClr>
                    </a:outerShdw>
                  </a:effectLst>
                  <a:latin typeface="Arial" charset="0"/>
                  <a:ea typeface="微軟正黑體" pitchFamily="34" charset="-120"/>
                </a:endParaRPr>
              </a:p>
            </p:txBody>
          </p:sp>
        </p:grpSp>
        <p:pic>
          <p:nvPicPr>
            <p:cNvPr id="50" name="Picture 2" descr="http://www.iconshock.com/img_jpg/LUMINA/security/jpg/256/business_impact_analysis_icon.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297" b="100000" l="0" r="100000">
                          <a14:foregroundMark x1="22266" y1="58594" x2="22266" y2="58594"/>
                          <a14:foregroundMark x1="26172" y1="41797" x2="26172" y2="41797"/>
                          <a14:foregroundMark x1="25781" y1="40234" x2="25781" y2="40234"/>
                          <a14:foregroundMark x1="18359" y1="41016" x2="18359" y2="41016"/>
                          <a14:foregroundMark x1="12891" y1="44141" x2="12891" y2="44141"/>
                          <a14:foregroundMark x1="61719" y1="77734" x2="61719" y2="77734"/>
                          <a14:foregroundMark x1="46875" y1="78516" x2="46875" y2="78516"/>
                          <a14:foregroundMark x1="57031" y1="84375" x2="57031" y2="84375"/>
                          <a14:foregroundMark x1="80078" y1="74219" x2="80078" y2="74219"/>
                          <a14:foregroundMark x1="75781" y1="73047" x2="75781" y2="73047"/>
                          <a14:foregroundMark x1="15234" y1="69922" x2="41406" y2="83984"/>
                          <a14:foregroundMark x1="17188" y1="32031" x2="17188" y2="32031"/>
                          <a14:foregroundMark x1="15234" y1="64844" x2="15234" y2="64844"/>
                          <a14:foregroundMark x1="42578" y1="77344" x2="42578" y2="77344"/>
                          <a14:foregroundMark x1="52734" y1="48828" x2="52734" y2="48828"/>
                          <a14:foregroundMark x1="33984" y1="33203" x2="33984" y2="33203"/>
                          <a14:foregroundMark x1="16016" y1="40625" x2="16016" y2="40625"/>
                          <a14:foregroundMark x1="10547" y1="43359" x2="10547" y2="43359"/>
                          <a14:foregroundMark x1="7422" y1="45703" x2="7422" y2="45703"/>
                          <a14:foregroundMark x1="3906" y1="48047" x2="3906" y2="48047"/>
                          <a14:foregroundMark x1="43359" y1="78906" x2="25391" y2="40234"/>
                          <a14:foregroundMark x1="13281" y1="57031" x2="13281" y2="57031"/>
                          <a14:foregroundMark x1="26172" y1="78906" x2="26172" y2="78906"/>
                          <a14:foregroundMark x1="45703" y1="73438" x2="45703" y2="73438"/>
                          <a14:foregroundMark x1="48438" y1="61328" x2="48438" y2="61328"/>
                          <a14:foregroundMark x1="39844" y1="51172" x2="39844" y2="51172"/>
                          <a14:foregroundMark x1="39844" y1="51172" x2="39844" y2="51172"/>
                          <a14:foregroundMark x1="80859" y1="85547" x2="80859" y2="85547"/>
                          <a14:foregroundMark x1="40625" y1="84766" x2="40625" y2="84766"/>
                          <a14:foregroundMark x1="22266" y1="70703" x2="22266" y2="70703"/>
                          <a14:foregroundMark x1="40625" y1="63281" x2="40625" y2="63281"/>
                          <a14:foregroundMark x1="66797" y1="58594" x2="66797" y2="58594"/>
                          <a14:foregroundMark x1="76953" y1="52734" x2="76953" y2="52734"/>
                          <a14:foregroundMark x1="80078" y1="58984" x2="80078" y2="58984"/>
                          <a14:foregroundMark x1="80078" y1="71094" x2="80078" y2="71094"/>
                          <a14:foregroundMark x1="55859" y1="42188" x2="55859" y2="42188"/>
                          <a14:foregroundMark x1="41016" y1="42188" x2="41016" y2="42188"/>
                        </a14:backgroundRemoval>
                      </a14:imgEffect>
                    </a14:imgLayer>
                  </a14:imgProps>
                </a:ext>
                <a:ext uri="{28A0092B-C50C-407E-A947-70E740481C1C}">
                  <a14:useLocalDpi xmlns:a14="http://schemas.microsoft.com/office/drawing/2010/main" val="0"/>
                </a:ext>
              </a:extLst>
            </a:blip>
            <a:srcRect/>
            <a:stretch>
              <a:fillRect/>
            </a:stretch>
          </p:blipFill>
          <p:spPr bwMode="auto">
            <a:xfrm>
              <a:off x="2922595" y="1459993"/>
              <a:ext cx="1354725" cy="135472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標題 11"/>
          <p:cNvSpPr>
            <a:spLocks noGrp="1"/>
          </p:cNvSpPr>
          <p:nvPr>
            <p:ph type="title"/>
          </p:nvPr>
        </p:nvSpPr>
        <p:spPr/>
        <p:txBody>
          <a:bodyPr/>
          <a:lstStyle/>
          <a:p>
            <a:r>
              <a:rPr lang="zh-TW" altLang="en-US" dirty="0"/>
              <a:t>主管資訊展示平台</a:t>
            </a:r>
          </a:p>
        </p:txBody>
      </p:sp>
      <p:sp>
        <p:nvSpPr>
          <p:cNvPr id="15" name="投影片編號版面配置區 14"/>
          <p:cNvSpPr>
            <a:spLocks noGrp="1"/>
          </p:cNvSpPr>
          <p:nvPr>
            <p:ph type="sldNum" sz="quarter" idx="4"/>
          </p:nvPr>
        </p:nvSpPr>
        <p:spPr>
          <a:prstGeom prst="rect">
            <a:avLst/>
          </a:prstGeom>
        </p:spPr>
        <p:txBody>
          <a:bodyPr/>
          <a:lstStyle/>
          <a:p>
            <a:fld id="{67F4CA63-E9B3-44E0-AD98-A64D95C117F8}" type="slidenum">
              <a:rPr lang="zh-TW" altLang="en-US" smtClean="0"/>
              <a:pPr/>
              <a:t>30</a:t>
            </a:fld>
            <a:endParaRPr lang="zh-TW" altLang="en-US"/>
          </a:p>
        </p:txBody>
      </p:sp>
      <p:grpSp>
        <p:nvGrpSpPr>
          <p:cNvPr id="22" name="群組 21"/>
          <p:cNvGrpSpPr/>
          <p:nvPr/>
        </p:nvGrpSpPr>
        <p:grpSpPr>
          <a:xfrm>
            <a:off x="3059830" y="5327526"/>
            <a:ext cx="1008114" cy="461665"/>
            <a:chOff x="3059830" y="4849457"/>
            <a:chExt cx="1008114" cy="461665"/>
          </a:xfrm>
        </p:grpSpPr>
        <p:sp>
          <p:nvSpPr>
            <p:cNvPr id="18" name="矩形 17"/>
            <p:cNvSpPr/>
            <p:nvPr/>
          </p:nvSpPr>
          <p:spPr>
            <a:xfrm>
              <a:off x="3059830" y="4849457"/>
              <a:ext cx="492443" cy="461665"/>
            </a:xfrm>
            <a:prstGeom prst="rect">
              <a:avLst/>
            </a:prstGeom>
          </p:spPr>
          <p:txBody>
            <a:bodyPr wrap="none">
              <a:spAutoFit/>
            </a:bodyPr>
            <a:lstStyle/>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災害</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分析</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p:txBody>
        </p:sp>
        <p:sp>
          <p:nvSpPr>
            <p:cNvPr id="19" name="矩形 18"/>
            <p:cNvSpPr/>
            <p:nvPr/>
          </p:nvSpPr>
          <p:spPr>
            <a:xfrm>
              <a:off x="3575501" y="4849457"/>
              <a:ext cx="492443" cy="461665"/>
            </a:xfrm>
            <a:prstGeom prst="rect">
              <a:avLst/>
            </a:prstGeom>
          </p:spPr>
          <p:txBody>
            <a:bodyPr wrap="none">
              <a:spAutoFit/>
            </a:bodyPr>
            <a:lstStyle/>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安全</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評估</a:t>
              </a:r>
              <a:endParaRPr lang="zh-TW" altLang="en-US" sz="1200" b="1" dirty="0">
                <a:solidFill>
                  <a:schemeClr val="tx1">
                    <a:lumMod val="95000"/>
                    <a:lumOff val="5000"/>
                  </a:schemeClr>
                </a:solidFill>
                <a:effectLst>
                  <a:outerShdw blurRad="38100" dist="38100" dir="2700000" algn="tl">
                    <a:srgbClr val="000000">
                      <a:alpha val="43137"/>
                    </a:srgbClr>
                  </a:outerShdw>
                </a:effectLst>
              </a:endParaRPr>
            </a:p>
          </p:txBody>
        </p:sp>
      </p:grpSp>
      <p:grpSp>
        <p:nvGrpSpPr>
          <p:cNvPr id="24" name="群組 23"/>
          <p:cNvGrpSpPr/>
          <p:nvPr/>
        </p:nvGrpSpPr>
        <p:grpSpPr>
          <a:xfrm>
            <a:off x="4067943" y="5317612"/>
            <a:ext cx="924489" cy="471579"/>
            <a:chOff x="4067943" y="4839543"/>
            <a:chExt cx="924489" cy="471579"/>
          </a:xfrm>
        </p:grpSpPr>
        <p:sp>
          <p:nvSpPr>
            <p:cNvPr id="21" name="矩形 20"/>
            <p:cNvSpPr/>
            <p:nvPr/>
          </p:nvSpPr>
          <p:spPr>
            <a:xfrm>
              <a:off x="4067943" y="4849457"/>
              <a:ext cx="492443" cy="461665"/>
            </a:xfrm>
            <a:prstGeom prst="rect">
              <a:avLst/>
            </a:prstGeom>
          </p:spPr>
          <p:txBody>
            <a:bodyPr wrap="none">
              <a:spAutoFit/>
            </a:bodyPr>
            <a:lstStyle/>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主題</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圖</a:t>
              </a:r>
              <a:endParaRPr lang="zh-TW" altLang="en-US" sz="1200" b="1" dirty="0">
                <a:solidFill>
                  <a:schemeClr val="tx1">
                    <a:lumMod val="95000"/>
                    <a:lumOff val="5000"/>
                  </a:schemeClr>
                </a:solidFill>
                <a:effectLst>
                  <a:outerShdw blurRad="38100" dist="38100" dir="2700000" algn="tl">
                    <a:srgbClr val="000000">
                      <a:alpha val="43137"/>
                    </a:srgbClr>
                  </a:outerShdw>
                </a:effectLst>
              </a:endParaRPr>
            </a:p>
          </p:txBody>
        </p:sp>
        <p:sp>
          <p:nvSpPr>
            <p:cNvPr id="52" name="矩形 51"/>
            <p:cNvSpPr/>
            <p:nvPr/>
          </p:nvSpPr>
          <p:spPr>
            <a:xfrm>
              <a:off x="4499989" y="4839543"/>
              <a:ext cx="492443" cy="461665"/>
            </a:xfrm>
            <a:prstGeom prst="rect">
              <a:avLst/>
            </a:prstGeom>
          </p:spPr>
          <p:txBody>
            <a:bodyPr wrap="none">
              <a:spAutoFit/>
            </a:bodyPr>
            <a:lstStyle/>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總體</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a:p>
              <a:pPr algn="ctr"/>
              <a:r>
                <a:rPr lang="zh-TW" altLang="en-US" sz="1200" b="1" dirty="0" smtClean="0">
                  <a:solidFill>
                    <a:schemeClr val="tx1">
                      <a:lumMod val="95000"/>
                      <a:lumOff val="5000"/>
                    </a:schemeClr>
                  </a:solidFill>
                  <a:effectLst>
                    <a:outerShdw blurRad="38100" dist="38100" dir="2700000" algn="tl">
                      <a:srgbClr val="000000">
                        <a:alpha val="43137"/>
                      </a:srgbClr>
                    </a:outerShdw>
                  </a:effectLst>
                </a:rPr>
                <a:t>報告</a:t>
              </a:r>
              <a:endParaRPr lang="en-US" altLang="zh-TW" sz="1200" b="1" dirty="0" smtClean="0">
                <a:solidFill>
                  <a:schemeClr val="tx1">
                    <a:lumMod val="95000"/>
                    <a:lumOff val="5000"/>
                  </a:schemeClr>
                </a:solidFill>
                <a:effectLst>
                  <a:outerShdw blurRad="38100" dist="38100" dir="2700000" algn="tl">
                    <a:srgbClr val="000000">
                      <a:alpha val="43137"/>
                    </a:srgbClr>
                  </a:outerShdw>
                </a:effectLst>
              </a:endParaRPr>
            </a:p>
          </p:txBody>
        </p:sp>
      </p:grpSp>
      <p:grpSp>
        <p:nvGrpSpPr>
          <p:cNvPr id="11" name="群組 10"/>
          <p:cNvGrpSpPr/>
          <p:nvPr/>
        </p:nvGrpSpPr>
        <p:grpSpPr>
          <a:xfrm>
            <a:off x="5000532" y="1451270"/>
            <a:ext cx="4547753" cy="2276478"/>
            <a:chOff x="5000532" y="973201"/>
            <a:chExt cx="4547753" cy="2276478"/>
          </a:xfrm>
        </p:grpSpPr>
        <p:grpSp>
          <p:nvGrpSpPr>
            <p:cNvPr id="6" name="群組 5"/>
            <p:cNvGrpSpPr/>
            <p:nvPr/>
          </p:nvGrpSpPr>
          <p:grpSpPr>
            <a:xfrm>
              <a:off x="5000532" y="973201"/>
              <a:ext cx="4113097" cy="2276478"/>
              <a:chOff x="5000532" y="1127131"/>
              <a:chExt cx="4113097" cy="2276478"/>
            </a:xfrm>
          </p:grpSpPr>
          <p:sp>
            <p:nvSpPr>
              <p:cNvPr id="9" name="矩形 8"/>
              <p:cNvSpPr/>
              <p:nvPr/>
            </p:nvSpPr>
            <p:spPr>
              <a:xfrm>
                <a:off x="6132726" y="1127131"/>
                <a:ext cx="2980903" cy="1200329"/>
              </a:xfrm>
              <a:prstGeom prst="rect">
                <a:avLst/>
              </a:prstGeom>
              <a:solidFill>
                <a:srgbClr val="000000">
                  <a:alpha val="63922"/>
                </a:srgbClr>
              </a:solidFill>
            </p:spPr>
            <p:txBody>
              <a:bodyPr wrap="square">
                <a:spAutoFit/>
              </a:bodyPr>
              <a:lstStyle/>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事件背景</a:t>
                </a:r>
                <a:endParaRPr lang="en-US" altLang="zh-TW" sz="1200" dirty="0" smtClean="0">
                  <a:solidFill>
                    <a:schemeClr val="bg1"/>
                  </a:solidFill>
                  <a:latin typeface="微軟正黑體" pitchFamily="34" charset="-120"/>
                  <a:ea typeface="微軟正黑體" pitchFamily="34" charset="-120"/>
                </a:endParaRPr>
              </a:p>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災情狀況</a:t>
                </a:r>
                <a:endParaRPr lang="en-US" altLang="zh-TW" sz="1200" dirty="0" smtClean="0">
                  <a:solidFill>
                    <a:schemeClr val="bg1"/>
                  </a:solidFill>
                  <a:latin typeface="微軟正黑體" pitchFamily="34" charset="-120"/>
                  <a:ea typeface="微軟正黑體" pitchFamily="34" charset="-120"/>
                </a:endParaRPr>
              </a:p>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災情通報</a:t>
                </a:r>
                <a:endParaRPr lang="en-US" altLang="zh-TW" sz="1200" dirty="0" smtClean="0">
                  <a:solidFill>
                    <a:schemeClr val="bg1"/>
                  </a:solidFill>
                  <a:latin typeface="微軟正黑體" pitchFamily="34" charset="-120"/>
                  <a:ea typeface="微軟正黑體" pitchFamily="34" charset="-120"/>
                </a:endParaRPr>
              </a:p>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警戒</a:t>
                </a:r>
                <a:r>
                  <a:rPr lang="zh-TW" altLang="en-US" sz="1200" dirty="0">
                    <a:solidFill>
                      <a:schemeClr val="bg1"/>
                    </a:solidFill>
                    <a:latin typeface="微軟正黑體" pitchFamily="34" charset="-120"/>
                    <a:ea typeface="微軟正黑體" pitchFamily="34" charset="-120"/>
                  </a:rPr>
                  <a:t>發佈</a:t>
                </a:r>
                <a:r>
                  <a:rPr lang="zh-TW" altLang="en-US" sz="1200" dirty="0" smtClean="0">
                    <a:solidFill>
                      <a:schemeClr val="bg1"/>
                    </a:solidFill>
                    <a:latin typeface="微軟正黑體" pitchFamily="34" charset="-120"/>
                    <a:ea typeface="微軟正黑體" pitchFamily="34" charset="-120"/>
                  </a:rPr>
                  <a:t>情形</a:t>
                </a:r>
                <a:endParaRPr lang="en-US" altLang="zh-TW" sz="1200" dirty="0" smtClean="0">
                  <a:solidFill>
                    <a:schemeClr val="bg1"/>
                  </a:solidFill>
                  <a:latin typeface="微軟正黑體" pitchFamily="34" charset="-120"/>
                  <a:ea typeface="微軟正黑體" pitchFamily="34" charset="-120"/>
                </a:endParaRPr>
              </a:p>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輪值狀況</a:t>
                </a:r>
                <a:endParaRPr lang="en-US" altLang="zh-TW" sz="1200" dirty="0" smtClean="0">
                  <a:solidFill>
                    <a:schemeClr val="bg1"/>
                  </a:solidFill>
                  <a:latin typeface="微軟正黑體" pitchFamily="34" charset="-120"/>
                  <a:ea typeface="微軟正黑體" pitchFamily="34" charset="-120"/>
                </a:endParaRPr>
              </a:p>
              <a:p>
                <a:pPr marL="228600" indent="-228600">
                  <a:buFont typeface="+mj-lt"/>
                  <a:buAutoNum type="arabicPeriod"/>
                </a:pPr>
                <a:r>
                  <a:rPr lang="zh-TW" altLang="en-US" sz="1200" dirty="0" smtClean="0">
                    <a:solidFill>
                      <a:schemeClr val="bg1"/>
                    </a:solidFill>
                    <a:latin typeface="微軟正黑體" pitchFamily="34" charset="-120"/>
                    <a:ea typeface="微軟正黑體" pitchFamily="34" charset="-120"/>
                  </a:rPr>
                  <a:t>應變日誌</a:t>
                </a:r>
                <a:endParaRPr lang="zh-TW" altLang="en-US" sz="1200" dirty="0">
                  <a:solidFill>
                    <a:schemeClr val="bg1"/>
                  </a:solidFill>
                  <a:latin typeface="微軟正黑體" pitchFamily="34" charset="-120"/>
                  <a:ea typeface="微軟正黑體" pitchFamily="34" charset="-120"/>
                </a:endParaRPr>
              </a:p>
            </p:txBody>
          </p:sp>
          <p:grpSp>
            <p:nvGrpSpPr>
              <p:cNvPr id="4" name="群組 29"/>
              <p:cNvGrpSpPr>
                <a:grpSpLocks/>
              </p:cNvGrpSpPr>
              <p:nvPr/>
            </p:nvGrpSpPr>
            <p:grpSpPr bwMode="auto">
              <a:xfrm>
                <a:off x="5000532" y="1348945"/>
                <a:ext cx="3143368" cy="2054664"/>
                <a:chOff x="5000628" y="1428736"/>
                <a:chExt cx="3143495" cy="2054955"/>
              </a:xfrm>
            </p:grpSpPr>
            <p:pic>
              <p:nvPicPr>
                <p:cNvPr id="13329" name="Picture 2" descr="D:\download\實用圖示\會議1.png"/>
                <p:cNvPicPr>
                  <a:picLocks noChangeAspect="1" noChangeArrowheads="1"/>
                </p:cNvPicPr>
                <p:nvPr/>
              </p:nvPicPr>
              <p:blipFill>
                <a:blip r:embed="rId8" cstate="print"/>
                <a:srcRect/>
                <a:stretch>
                  <a:fillRect/>
                </a:stretch>
              </p:blipFill>
              <p:spPr bwMode="auto">
                <a:xfrm>
                  <a:off x="5000628" y="1428736"/>
                  <a:ext cx="1210244" cy="1285884"/>
                </a:xfrm>
                <a:prstGeom prst="rect">
                  <a:avLst/>
                </a:prstGeom>
                <a:noFill/>
                <a:ln w="9525">
                  <a:noFill/>
                  <a:miter lim="800000"/>
                  <a:headEnd/>
                  <a:tailEnd/>
                </a:ln>
              </p:spPr>
            </p:pic>
            <p:cxnSp>
              <p:nvCxnSpPr>
                <p:cNvPr id="23" name="直線單箭頭接點 22"/>
                <p:cNvCxnSpPr/>
                <p:nvPr/>
              </p:nvCxnSpPr>
              <p:spPr>
                <a:xfrm flipV="1">
                  <a:off x="5148165" y="2714620"/>
                  <a:ext cx="576089" cy="769071"/>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13331" name="Picture 13" descr="不規則色塊"/>
                <p:cNvPicPr>
                  <a:picLocks noChangeAspect="1" noChangeArrowheads="1"/>
                </p:cNvPicPr>
                <p:nvPr/>
              </p:nvPicPr>
              <p:blipFill>
                <a:blip r:embed="rId9" cstate="print"/>
                <a:srcRect/>
                <a:stretch>
                  <a:fillRect/>
                </a:stretch>
              </p:blipFill>
              <p:spPr bwMode="auto">
                <a:xfrm>
                  <a:off x="5338908" y="2788903"/>
                  <a:ext cx="2805215" cy="456434"/>
                </a:xfrm>
                <a:prstGeom prst="rect">
                  <a:avLst/>
                </a:prstGeom>
                <a:noFill/>
                <a:ln w="9525">
                  <a:noFill/>
                  <a:miter lim="800000"/>
                  <a:headEnd/>
                  <a:tailEnd/>
                </a:ln>
              </p:spPr>
            </p:pic>
            <p:sp>
              <p:nvSpPr>
                <p:cNvPr id="13332" name="矩形 34"/>
                <p:cNvSpPr>
                  <a:spLocks noChangeArrowheads="1"/>
                </p:cNvSpPr>
                <p:nvPr/>
              </p:nvSpPr>
              <p:spPr bwMode="auto">
                <a:xfrm>
                  <a:off x="5429478" y="2857518"/>
                  <a:ext cx="2714644" cy="338602"/>
                </a:xfrm>
                <a:prstGeom prst="rect">
                  <a:avLst/>
                </a:prstGeom>
                <a:noFill/>
                <a:ln w="9525">
                  <a:noFill/>
                  <a:miter lim="800000"/>
                  <a:headEnd/>
                  <a:tailEnd/>
                </a:ln>
              </p:spPr>
              <p:txBody>
                <a:bodyPr>
                  <a:spAutoFit/>
                </a:bodyPr>
                <a:lstStyle/>
                <a:p>
                  <a:pPr algn="ctr"/>
                  <a:r>
                    <a:rPr lang="en-US" altLang="zh-TW" sz="1600" b="1" dirty="0">
                      <a:solidFill>
                        <a:schemeClr val="bg1"/>
                      </a:solidFill>
                      <a:effectLst>
                        <a:outerShdw blurRad="38100" dist="38100" dir="2700000" algn="tl">
                          <a:srgbClr val="000000">
                            <a:alpha val="43137"/>
                          </a:srgbClr>
                        </a:outerShdw>
                      </a:effectLst>
                      <a:latin typeface="Arial" charset="0"/>
                      <a:ea typeface="微軟正黑體" pitchFamily="34" charset="-120"/>
                    </a:rPr>
                    <a:t>3.</a:t>
                  </a:r>
                  <a:r>
                    <a:rPr lang="zh-TW" altLang="en-US" sz="1600" b="1" dirty="0">
                      <a:solidFill>
                        <a:schemeClr val="bg1"/>
                      </a:solidFill>
                      <a:effectLst>
                        <a:outerShdw blurRad="38100" dist="38100" dir="2700000" algn="tl">
                          <a:srgbClr val="000000">
                            <a:alpha val="43137"/>
                          </a:srgbClr>
                        </a:outerShdw>
                      </a:effectLst>
                      <a:latin typeface="Arial" charset="0"/>
                      <a:ea typeface="微軟正黑體" pitchFamily="34" charset="-120"/>
                    </a:rPr>
                    <a:t> </a:t>
                  </a:r>
                  <a:r>
                    <a:rPr lang="zh-TW" altLang="en-US"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總體報告產製</a:t>
                  </a:r>
                  <a:endParaRPr lang="zh-TW" altLang="en-US" sz="1600" b="1" dirty="0">
                    <a:solidFill>
                      <a:schemeClr val="bg1"/>
                    </a:solidFill>
                    <a:effectLst>
                      <a:outerShdw blurRad="38100" dist="38100" dir="2700000" algn="tl">
                        <a:srgbClr val="000000">
                          <a:alpha val="43137"/>
                        </a:srgbClr>
                      </a:outerShdw>
                    </a:effectLst>
                    <a:latin typeface="Arial" charset="0"/>
                    <a:ea typeface="微軟正黑體" pitchFamily="34" charset="-120"/>
                  </a:endParaRPr>
                </a:p>
              </p:txBody>
            </p:sp>
          </p:grpSp>
        </p:grpSp>
        <p:sp>
          <p:nvSpPr>
            <p:cNvPr id="16" name="矩形 15"/>
            <p:cNvSpPr/>
            <p:nvPr/>
          </p:nvSpPr>
          <p:spPr>
            <a:xfrm>
              <a:off x="7377524" y="1006715"/>
              <a:ext cx="2170761" cy="938719"/>
            </a:xfrm>
            <a:prstGeom prst="rect">
              <a:avLst/>
            </a:prstGeom>
          </p:spPr>
          <p:txBody>
            <a:bodyPr wrap="square">
              <a:spAutoFit/>
            </a:bodyPr>
            <a:lstStyle/>
            <a:p>
              <a:pPr marL="228600" indent="-228600">
                <a:buFont typeface="+mj-lt"/>
                <a:buAutoNum type="arabicPeriod" startAt="7"/>
              </a:pPr>
              <a:r>
                <a:rPr lang="zh-TW" altLang="en-US" sz="1100" dirty="0">
                  <a:solidFill>
                    <a:schemeClr val="bg1"/>
                  </a:solidFill>
                  <a:latin typeface="微軟正黑體" pitchFamily="34" charset="-120"/>
                  <a:ea typeface="微軟正黑體" pitchFamily="34" charset="-120"/>
                </a:rPr>
                <a:t>資源調度</a:t>
              </a:r>
              <a:r>
                <a:rPr lang="zh-TW" altLang="en-US" sz="1100" dirty="0" smtClean="0">
                  <a:solidFill>
                    <a:schemeClr val="bg1"/>
                  </a:solidFill>
                  <a:latin typeface="微軟正黑體" pitchFamily="34" charset="-120"/>
                  <a:ea typeface="微軟正黑體" pitchFamily="34" charset="-120"/>
                </a:rPr>
                <a:t>情況</a:t>
              </a:r>
              <a:endParaRPr lang="en-US" altLang="zh-TW" sz="1100" dirty="0" smtClean="0">
                <a:solidFill>
                  <a:schemeClr val="bg1"/>
                </a:solidFill>
                <a:latin typeface="微軟正黑體" pitchFamily="34" charset="-120"/>
                <a:ea typeface="微軟正黑體" pitchFamily="34" charset="-120"/>
              </a:endParaRPr>
            </a:p>
            <a:p>
              <a:pPr marL="228600" indent="-228600">
                <a:buFont typeface="+mj-lt"/>
                <a:buAutoNum type="arabicPeriod" startAt="7"/>
              </a:pPr>
              <a:r>
                <a:rPr lang="zh-TW" altLang="en-US" sz="1100" dirty="0" smtClean="0">
                  <a:solidFill>
                    <a:schemeClr val="bg1"/>
                  </a:solidFill>
                  <a:latin typeface="微軟正黑體" pitchFamily="34" charset="-120"/>
                  <a:ea typeface="微軟正黑體" pitchFamily="34" charset="-120"/>
                </a:rPr>
                <a:t>救災</a:t>
              </a:r>
              <a:r>
                <a:rPr lang="zh-TW" altLang="en-US" sz="1100" dirty="0">
                  <a:solidFill>
                    <a:schemeClr val="bg1"/>
                  </a:solidFill>
                  <a:latin typeface="微軟正黑體" pitchFamily="34" charset="-120"/>
                  <a:ea typeface="微軟正黑體" pitchFamily="34" charset="-120"/>
                </a:rPr>
                <a:t>物資使用</a:t>
              </a:r>
              <a:r>
                <a:rPr lang="zh-TW" altLang="en-US" sz="1100" dirty="0" smtClean="0">
                  <a:solidFill>
                    <a:schemeClr val="bg1"/>
                  </a:solidFill>
                  <a:latin typeface="微軟正黑體" pitchFamily="34" charset="-120"/>
                  <a:ea typeface="微軟正黑體" pitchFamily="34" charset="-120"/>
                </a:rPr>
                <a:t>情形</a:t>
              </a:r>
              <a:endParaRPr lang="en-US" altLang="zh-TW" sz="1100" dirty="0" smtClean="0">
                <a:solidFill>
                  <a:schemeClr val="bg1"/>
                </a:solidFill>
                <a:latin typeface="微軟正黑體" pitchFamily="34" charset="-120"/>
                <a:ea typeface="微軟正黑體" pitchFamily="34" charset="-120"/>
              </a:endParaRPr>
            </a:p>
            <a:p>
              <a:pPr marL="228600" indent="-228600">
                <a:buFont typeface="+mj-lt"/>
                <a:buAutoNum type="arabicPeriod" startAt="7"/>
              </a:pPr>
              <a:r>
                <a:rPr lang="zh-TW" altLang="en-US" sz="1100" dirty="0" smtClean="0">
                  <a:solidFill>
                    <a:schemeClr val="bg1"/>
                  </a:solidFill>
                  <a:latin typeface="微軟正黑體" pitchFamily="34" charset="-120"/>
                  <a:ea typeface="微軟正黑體" pitchFamily="34" charset="-120"/>
                </a:rPr>
                <a:t>通</a:t>
              </a:r>
              <a:r>
                <a:rPr lang="zh-TW" altLang="en-US" sz="1100" dirty="0">
                  <a:solidFill>
                    <a:schemeClr val="bg1"/>
                  </a:solidFill>
                  <a:latin typeface="微軟正黑體" pitchFamily="34" charset="-120"/>
                  <a:ea typeface="微軟正黑體" pitchFamily="34" charset="-120"/>
                </a:rPr>
                <a:t>聯</a:t>
              </a:r>
              <a:r>
                <a:rPr lang="zh-TW" altLang="en-US" sz="1100" dirty="0" smtClean="0">
                  <a:solidFill>
                    <a:schemeClr val="bg1"/>
                  </a:solidFill>
                  <a:latin typeface="微軟正黑體" pitchFamily="34" charset="-120"/>
                  <a:ea typeface="微軟正黑體" pitchFamily="34" charset="-120"/>
                </a:rPr>
                <a:t>記錄</a:t>
              </a:r>
              <a:endParaRPr lang="en-US" altLang="zh-TW" sz="1100" dirty="0" smtClean="0">
                <a:solidFill>
                  <a:schemeClr val="bg1"/>
                </a:solidFill>
                <a:latin typeface="微軟正黑體" pitchFamily="34" charset="-120"/>
                <a:ea typeface="微軟正黑體" pitchFamily="34" charset="-120"/>
              </a:endParaRPr>
            </a:p>
            <a:p>
              <a:pPr marL="228600" indent="-228600">
                <a:buFont typeface="+mj-lt"/>
                <a:buAutoNum type="arabicPeriod" startAt="7"/>
              </a:pPr>
              <a:r>
                <a:rPr lang="zh-TW" altLang="en-US" sz="1100" dirty="0" smtClean="0">
                  <a:solidFill>
                    <a:schemeClr val="bg1"/>
                  </a:solidFill>
                  <a:latin typeface="微軟正黑體" pitchFamily="34" charset="-120"/>
                  <a:ea typeface="微軟正黑體" pitchFamily="34" charset="-120"/>
                </a:rPr>
                <a:t>新聞事件</a:t>
              </a:r>
              <a:endParaRPr lang="en-US" altLang="zh-TW" sz="1100" dirty="0" smtClean="0">
                <a:solidFill>
                  <a:schemeClr val="bg1"/>
                </a:solidFill>
                <a:latin typeface="微軟正黑體" pitchFamily="34" charset="-120"/>
                <a:ea typeface="微軟正黑體" pitchFamily="34" charset="-120"/>
              </a:endParaRPr>
            </a:p>
            <a:p>
              <a:pPr marL="228600" indent="-228600">
                <a:buFont typeface="+mj-lt"/>
                <a:buAutoNum type="arabicPeriod" startAt="7"/>
              </a:pPr>
              <a:r>
                <a:rPr lang="zh-TW" altLang="en-US" sz="1100" dirty="0" smtClean="0">
                  <a:solidFill>
                    <a:schemeClr val="bg1"/>
                  </a:solidFill>
                  <a:latin typeface="微軟正黑體" pitchFamily="34" charset="-120"/>
                  <a:ea typeface="微軟正黑體" pitchFamily="34" charset="-120"/>
                </a:rPr>
                <a:t>應變</a:t>
              </a:r>
              <a:r>
                <a:rPr lang="zh-TW" altLang="en-US" sz="1100" dirty="0">
                  <a:solidFill>
                    <a:schemeClr val="bg1"/>
                  </a:solidFill>
                  <a:latin typeface="微軟正黑體" pitchFamily="34" charset="-120"/>
                  <a:ea typeface="微軟正黑體" pitchFamily="34" charset="-120"/>
                </a:rPr>
                <a:t>中心開會記錄</a:t>
              </a:r>
            </a:p>
          </p:txBody>
        </p:sp>
      </p:grpSp>
      <p:grpSp>
        <p:nvGrpSpPr>
          <p:cNvPr id="10" name="群組 9"/>
          <p:cNvGrpSpPr/>
          <p:nvPr/>
        </p:nvGrpSpPr>
        <p:grpSpPr>
          <a:xfrm>
            <a:off x="5605629" y="3811623"/>
            <a:ext cx="3417833" cy="3020025"/>
            <a:chOff x="5605629" y="3811623"/>
            <a:chExt cx="3417833" cy="3020025"/>
          </a:xfrm>
        </p:grpSpPr>
        <p:pic>
          <p:nvPicPr>
            <p:cNvPr id="53" name="Picture 13" descr="不規則色塊"/>
            <p:cNvPicPr>
              <a:picLocks noChangeAspect="1" noChangeArrowheads="1"/>
            </p:cNvPicPr>
            <p:nvPr/>
          </p:nvPicPr>
          <p:blipFill>
            <a:blip r:embed="rId9" cstate="print"/>
            <a:srcRect/>
            <a:stretch>
              <a:fillRect/>
            </a:stretch>
          </p:blipFill>
          <p:spPr bwMode="auto">
            <a:xfrm>
              <a:off x="5929266" y="5838243"/>
              <a:ext cx="2805102" cy="456370"/>
            </a:xfrm>
            <a:prstGeom prst="rect">
              <a:avLst/>
            </a:prstGeom>
            <a:noFill/>
            <a:ln w="9525">
              <a:noFill/>
              <a:miter lim="800000"/>
              <a:headEnd/>
              <a:tailEnd/>
            </a:ln>
          </p:spPr>
        </p:pic>
        <p:grpSp>
          <p:nvGrpSpPr>
            <p:cNvPr id="8" name="群組 7"/>
            <p:cNvGrpSpPr/>
            <p:nvPr/>
          </p:nvGrpSpPr>
          <p:grpSpPr>
            <a:xfrm>
              <a:off x="5605629" y="3811623"/>
              <a:ext cx="3417833" cy="3020025"/>
              <a:chOff x="5605629" y="3811623"/>
              <a:chExt cx="3417833" cy="3020025"/>
            </a:xfrm>
          </p:grpSpPr>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7446" y="3811623"/>
                <a:ext cx="2432587" cy="1921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http://us.123rf.com/400wm/400/400/andresr/andresr1105/andresr110500064/9513661-3d-engineer-with-construction-workers-isolated-over-a-white-background.jp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2874" b="89655" l="2250" r="97750">
                            <a14:foregroundMark x1="79250" y1="85345" x2="79250" y2="85345"/>
                          </a14:backgroundRemoval>
                        </a14:imgEffect>
                      </a14:imgLayer>
                    </a14:imgProps>
                  </a:ext>
                  <a:ext uri="{28A0092B-C50C-407E-A947-70E740481C1C}">
                    <a14:useLocalDpi xmlns:a14="http://schemas.microsoft.com/office/drawing/2010/main" val="0"/>
                  </a:ext>
                </a:extLst>
              </a:blip>
              <a:srcRect/>
              <a:stretch>
                <a:fillRect/>
              </a:stretch>
            </p:blipFill>
            <p:spPr bwMode="auto">
              <a:xfrm>
                <a:off x="7264336" y="5301208"/>
                <a:ext cx="1759126" cy="153044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6534161" y="5881762"/>
                <a:ext cx="1595310" cy="369332"/>
              </a:xfrm>
              <a:prstGeom prst="rect">
                <a:avLst/>
              </a:prstGeom>
            </p:spPr>
            <p:txBody>
              <a:bodyPr wrap="none">
                <a:spAutoFit/>
              </a:bodyPr>
              <a:lstStyle/>
              <a:p>
                <a:pPr algn="ctr"/>
                <a:r>
                  <a:rPr lang="en-US" altLang="zh-TW"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4.</a:t>
                </a:r>
                <a:r>
                  <a:rPr lang="zh-TW" altLang="en-US"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 事件主題圖</a:t>
                </a:r>
                <a:endParaRPr lang="zh-TW" altLang="en-US" b="1" dirty="0">
                  <a:solidFill>
                    <a:schemeClr val="bg1"/>
                  </a:solidFill>
                  <a:effectLst>
                    <a:outerShdw blurRad="38100" dist="38100" dir="2700000" algn="tl">
                      <a:srgbClr val="000000">
                        <a:alpha val="43137"/>
                      </a:srgbClr>
                    </a:outerShdw>
                  </a:effectLst>
                  <a:latin typeface="Arial" charset="0"/>
                  <a:ea typeface="微軟正黑體" pitchFamily="34" charset="-120"/>
                </a:endParaRPr>
              </a:p>
            </p:txBody>
          </p:sp>
          <p:cxnSp>
            <p:nvCxnSpPr>
              <p:cNvPr id="58" name="直線單箭頭接點 57"/>
              <p:cNvCxnSpPr/>
              <p:nvPr/>
            </p:nvCxnSpPr>
            <p:spPr bwMode="auto">
              <a:xfrm>
                <a:off x="5605629" y="4689640"/>
                <a:ext cx="785946" cy="369125"/>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grpSp>
      <p:sp>
        <p:nvSpPr>
          <p:cNvPr id="43" name="圓角矩形 42"/>
          <p:cNvSpPr/>
          <p:nvPr/>
        </p:nvSpPr>
        <p:spPr>
          <a:xfrm>
            <a:off x="285456" y="1052736"/>
            <a:ext cx="2671075"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主管</a:t>
            </a:r>
            <a:r>
              <a:rPr lang="zh-TW" altLang="en-US" dirty="0"/>
              <a:t>資訊整合平台流程</a:t>
            </a:r>
          </a:p>
        </p:txBody>
      </p:sp>
      <p:sp>
        <p:nvSpPr>
          <p:cNvPr id="44" name="圓角矩形 43"/>
          <p:cNvSpPr/>
          <p:nvPr/>
        </p:nvSpPr>
        <p:spPr>
          <a:xfrm>
            <a:off x="283239" y="1619386"/>
            <a:ext cx="2671075" cy="432048"/>
          </a:xfrm>
          <a:prstGeom prst="round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系統開發成果範例</a:t>
            </a:r>
            <a:endParaRPr lang="zh-TW" altLang="en-US" dirty="0"/>
          </a:p>
        </p:txBody>
      </p:sp>
      <p:grpSp>
        <p:nvGrpSpPr>
          <p:cNvPr id="3" name="群組 2"/>
          <p:cNvGrpSpPr/>
          <p:nvPr/>
        </p:nvGrpSpPr>
        <p:grpSpPr>
          <a:xfrm>
            <a:off x="114384" y="2423503"/>
            <a:ext cx="3043002" cy="2266569"/>
            <a:chOff x="107503" y="1728552"/>
            <a:chExt cx="3628976" cy="2609154"/>
          </a:xfrm>
        </p:grpSpPr>
        <p:grpSp>
          <p:nvGrpSpPr>
            <p:cNvPr id="5" name="群組 27"/>
            <p:cNvGrpSpPr>
              <a:grpSpLocks/>
            </p:cNvGrpSpPr>
            <p:nvPr/>
          </p:nvGrpSpPr>
          <p:grpSpPr bwMode="auto">
            <a:xfrm>
              <a:off x="107503" y="2785538"/>
              <a:ext cx="3628976" cy="1552168"/>
              <a:chOff x="107005" y="2786058"/>
              <a:chExt cx="3628970" cy="1551552"/>
            </a:xfrm>
          </p:grpSpPr>
          <p:pic>
            <p:nvPicPr>
              <p:cNvPr id="32772" name="Picture 4" descr="D:\download\實用圖示\資料庫伺服器.emf"/>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845386" y="3176630"/>
                <a:ext cx="890589" cy="1160980"/>
              </a:xfrm>
              <a:prstGeom prst="rect">
                <a:avLst/>
              </a:prstGeom>
              <a:noFill/>
              <a:effectLst>
                <a:reflection blurRad="6350" stA="52000" endA="300" endPos="35000" dir="5400000" sy="-100000" algn="bl" rotWithShape="0"/>
              </a:effectLst>
            </p:spPr>
          </p:pic>
          <p:cxnSp>
            <p:nvCxnSpPr>
              <p:cNvPr id="17" name="直線單箭頭接點 16"/>
              <p:cNvCxnSpPr/>
              <p:nvPr/>
            </p:nvCxnSpPr>
            <p:spPr>
              <a:xfrm>
                <a:off x="1903731" y="2786058"/>
                <a:ext cx="739443" cy="928694"/>
              </a:xfrm>
              <a:prstGeom prst="straightConnector1">
                <a:avLst/>
              </a:prstGeom>
              <a:ln w="57150">
                <a:solidFill>
                  <a:srgbClr val="00B0F0"/>
                </a:solidFill>
                <a:headEnd type="none" w="med" len="med"/>
                <a:tailEnd type="triangle" w="med" len="med"/>
              </a:ln>
              <a:effectLst>
                <a:glow rad="63500">
                  <a:schemeClr val="accent1">
                    <a:satMod val="175000"/>
                    <a:alpha val="40000"/>
                  </a:schemeClr>
                </a:glo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13327" name="Picture 13" descr="不規則色塊"/>
              <p:cNvPicPr>
                <a:picLocks noChangeAspect="1" noChangeArrowheads="1"/>
              </p:cNvPicPr>
              <p:nvPr/>
            </p:nvPicPr>
            <p:blipFill>
              <a:blip r:embed="rId9" cstate="print"/>
              <a:srcRect/>
              <a:stretch>
                <a:fillRect/>
              </a:stretch>
            </p:blipFill>
            <p:spPr bwMode="auto">
              <a:xfrm>
                <a:off x="107005" y="3230274"/>
                <a:ext cx="2738380" cy="1010164"/>
              </a:xfrm>
              <a:prstGeom prst="rect">
                <a:avLst/>
              </a:prstGeom>
              <a:noFill/>
              <a:ln w="9525">
                <a:noFill/>
                <a:miter lim="800000"/>
                <a:headEnd/>
                <a:tailEnd/>
              </a:ln>
            </p:spPr>
          </p:pic>
          <p:sp>
            <p:nvSpPr>
              <p:cNvPr id="13328" name="矩形 32"/>
              <p:cNvSpPr>
                <a:spLocks noChangeArrowheads="1"/>
              </p:cNvSpPr>
              <p:nvPr/>
            </p:nvSpPr>
            <p:spPr bwMode="auto">
              <a:xfrm>
                <a:off x="260063" y="3284219"/>
                <a:ext cx="2672580" cy="672895"/>
              </a:xfrm>
              <a:prstGeom prst="rect">
                <a:avLst/>
              </a:prstGeom>
              <a:noFill/>
              <a:ln w="9525">
                <a:noFill/>
                <a:miter lim="800000"/>
                <a:headEnd/>
                <a:tailEnd/>
              </a:ln>
            </p:spPr>
            <p:txBody>
              <a:bodyPr wrap="square">
                <a:spAutoFit/>
              </a:bodyPr>
              <a:lstStyle/>
              <a:p>
                <a:pPr marL="180975" indent="-180975">
                  <a:lnSpc>
                    <a:spcPct val="100000"/>
                  </a:lnSpc>
                </a:pPr>
                <a:r>
                  <a:rPr kumimoji="0" lang="en-US" altLang="zh-TW"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1.</a:t>
                </a:r>
                <a:r>
                  <a:rPr kumimoji="0" lang="zh-TW" altLang="en-US"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彙整各單位即時</a:t>
                </a:r>
                <a:r>
                  <a:rPr kumimoji="0" lang="en-US" altLang="zh-TW"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
                </a:r>
                <a:br>
                  <a:rPr kumimoji="0" lang="en-US" altLang="zh-TW"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br>
                <a:r>
                  <a:rPr kumimoji="0" lang="zh-TW" altLang="en-US" sz="1600" b="1" dirty="0" smtClean="0">
                    <a:solidFill>
                      <a:schemeClr val="bg1"/>
                    </a:solidFill>
                    <a:effectLst>
                      <a:outerShdw blurRad="38100" dist="38100" dir="2700000" algn="tl">
                        <a:srgbClr val="000000">
                          <a:alpha val="43137"/>
                        </a:srgbClr>
                      </a:outerShdw>
                    </a:effectLst>
                    <a:latin typeface="Arial" charset="0"/>
                    <a:ea typeface="微軟正黑體" pitchFamily="34" charset="-120"/>
                  </a:rPr>
                  <a:t>災情與警戒資訊</a:t>
                </a:r>
                <a:endParaRPr kumimoji="0" lang="zh-TW" altLang="en-US" sz="1600" b="1" dirty="0">
                  <a:solidFill>
                    <a:schemeClr val="bg1"/>
                  </a:solidFill>
                  <a:effectLst>
                    <a:outerShdw blurRad="38100" dist="38100" dir="2700000" algn="tl">
                      <a:srgbClr val="000000">
                        <a:alpha val="43137"/>
                      </a:srgbClr>
                    </a:outerShdw>
                  </a:effectLst>
                  <a:latin typeface="Arial" charset="0"/>
                  <a:ea typeface="微軟正黑體" pitchFamily="34" charset="-120"/>
                </a:endParaRPr>
              </a:p>
            </p:txBody>
          </p:sp>
        </p:grpSp>
        <p:pic>
          <p:nvPicPr>
            <p:cNvPr id="5122" name="Picture 2" descr="D:\project\高公局\2011\圖片\lcd_monitor.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187624" y="1728552"/>
              <a:ext cx="1186886" cy="152648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download\實用圖示\四人.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50717" y="2124510"/>
              <a:ext cx="1530350" cy="10112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0336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15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500"/>
                            </p:stCondLst>
                            <p:childTnLst>
                              <p:par>
                                <p:cTn id="13" presetID="22" presetClass="entr" presetSubtype="4" fill="hold" nodeType="afterEffect">
                                  <p:stCondLst>
                                    <p:cond delay="15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4500"/>
                            </p:stCondLst>
                            <p:childTnLst>
                              <p:par>
                                <p:cTn id="17" presetID="10" presetClass="entr" presetSubtype="0" fill="hold" nodeType="after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6500"/>
                            </p:stCondLst>
                            <p:childTnLst>
                              <p:par>
                                <p:cTn id="21" presetID="10" presetClass="entr" presetSubtype="0" fill="hold" nodeType="afterEffect">
                                  <p:stCondLst>
                                    <p:cond delay="1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8500"/>
                            </p:stCondLst>
                            <p:childTnLst>
                              <p:par>
                                <p:cTn id="25" presetID="22" presetClass="entr" presetSubtype="8" fill="hold" nodeType="afterEffect">
                                  <p:stCondLst>
                                    <p:cond delay="150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p:nvPr/>
        </p:nvPicPr>
        <p:blipFill>
          <a:blip r:embed="rId2"/>
          <a:stretch>
            <a:fillRect/>
          </a:stretch>
        </p:blipFill>
        <p:spPr>
          <a:xfrm>
            <a:off x="598378" y="4405838"/>
            <a:ext cx="3044562" cy="2288737"/>
          </a:xfrm>
          <a:prstGeom prst="rect">
            <a:avLst/>
          </a:prstGeom>
        </p:spPr>
      </p:pic>
      <p:sp>
        <p:nvSpPr>
          <p:cNvPr id="3" name="投影片編號版面配置區 2"/>
          <p:cNvSpPr>
            <a:spLocks noGrp="1"/>
          </p:cNvSpPr>
          <p:nvPr>
            <p:ph type="sldNum" sz="quarter" idx="4"/>
          </p:nvPr>
        </p:nvSpPr>
        <p:spPr/>
        <p:txBody>
          <a:bodyPr/>
          <a:lstStyle/>
          <a:p>
            <a:fld id="{67F4CA63-E9B3-44E0-AD98-A64D95C117F8}" type="slidenum">
              <a:rPr lang="zh-TW" altLang="en-US" smtClean="0"/>
              <a:pPr/>
              <a:t>31</a:t>
            </a:fld>
            <a:endParaRPr lang="zh-TW" altLang="en-US"/>
          </a:p>
        </p:txBody>
      </p:sp>
      <p:pic>
        <p:nvPicPr>
          <p:cNvPr id="13" name="圖片 12"/>
          <p:cNvPicPr/>
          <p:nvPr/>
        </p:nvPicPr>
        <p:blipFill>
          <a:blip r:embed="rId3" cstate="print">
            <a:extLst>
              <a:ext uri="{28A0092B-C50C-407E-A947-70E740481C1C}">
                <a14:useLocalDpi xmlns:a14="http://schemas.microsoft.com/office/drawing/2010/main" val="0"/>
              </a:ext>
            </a:extLst>
          </a:blip>
          <a:stretch>
            <a:fillRect/>
          </a:stretch>
        </p:blipFill>
        <p:spPr bwMode="auto">
          <a:xfrm>
            <a:off x="4975263" y="764704"/>
            <a:ext cx="3871872" cy="290471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6" name="AutoShape 12"/>
          <p:cNvSpPr>
            <a:spLocks noChangeArrowheads="1"/>
          </p:cNvSpPr>
          <p:nvPr/>
        </p:nvSpPr>
        <p:spPr bwMode="auto">
          <a:xfrm>
            <a:off x="5508104" y="4643910"/>
            <a:ext cx="1907952" cy="360000"/>
          </a:xfrm>
          <a:prstGeom prst="roundRect">
            <a:avLst>
              <a:gd name="adj" fmla="val 33262"/>
            </a:avLst>
          </a:prstGeom>
          <a:gradFill rotWithShape="1">
            <a:gsLst>
              <a:gs pos="0">
                <a:srgbClr val="A6BFDE">
                  <a:gamma/>
                  <a:tint val="0"/>
                  <a:invGamma/>
                </a:srgbClr>
              </a:gs>
              <a:gs pos="100000">
                <a:srgbClr val="A6BFDE"/>
              </a:gs>
            </a:gsLst>
            <a:lin ang="540000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none" anchor="ctr"/>
          <a:lstStyle/>
          <a:p>
            <a:pPr algn="ctr"/>
            <a:r>
              <a:rPr lang="zh-TW" altLang="en-US" sz="2000" b="1" dirty="0" smtClean="0">
                <a:ea typeface="微軟正黑體" pitchFamily="34" charset="-120"/>
              </a:rPr>
              <a:t>警戒整合儀表板</a:t>
            </a:r>
            <a:endParaRPr lang="zh-TW" altLang="en-US" sz="2000" b="1" dirty="0">
              <a:ea typeface="微軟正黑體" pitchFamily="34" charset="-120"/>
            </a:endParaRPr>
          </a:p>
        </p:txBody>
      </p:sp>
      <p:sp>
        <p:nvSpPr>
          <p:cNvPr id="17" name="圓角矩形 16"/>
          <p:cNvSpPr/>
          <p:nvPr/>
        </p:nvSpPr>
        <p:spPr>
          <a:xfrm>
            <a:off x="285456" y="574667"/>
            <a:ext cx="2671075" cy="432048"/>
          </a:xfrm>
          <a:prstGeom prst="round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主管</a:t>
            </a:r>
            <a:r>
              <a:rPr lang="zh-TW" altLang="en-US" dirty="0"/>
              <a:t>資訊整合平台流程</a:t>
            </a:r>
          </a:p>
        </p:txBody>
      </p:sp>
      <p:sp>
        <p:nvSpPr>
          <p:cNvPr id="18" name="圓角矩形 17"/>
          <p:cNvSpPr/>
          <p:nvPr/>
        </p:nvSpPr>
        <p:spPr>
          <a:xfrm>
            <a:off x="283239" y="1141317"/>
            <a:ext cx="2671075"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dirty="0" smtClean="0"/>
              <a:t>系統開發成果範例</a:t>
            </a:r>
            <a:endParaRPr lang="zh-TW" altLang="en-US" dirty="0"/>
          </a:p>
        </p:txBody>
      </p:sp>
      <p:pic>
        <p:nvPicPr>
          <p:cNvPr id="22" name="圖片 21"/>
          <p:cNvPicPr/>
          <p:nvPr/>
        </p:nvPicPr>
        <p:blipFill>
          <a:blip r:embed="rId4"/>
          <a:stretch>
            <a:fillRect/>
          </a:stretch>
        </p:blipFill>
        <p:spPr>
          <a:xfrm>
            <a:off x="530157" y="1700808"/>
            <a:ext cx="3722463" cy="2602497"/>
          </a:xfrm>
          <a:prstGeom prst="rect">
            <a:avLst/>
          </a:prstGeom>
        </p:spPr>
      </p:pic>
      <p:pic>
        <p:nvPicPr>
          <p:cNvPr id="23" name="圖片 22" descr="D:\我的文件\2015 桃園水情資訊系統\標案畫面\第八節-二_救災資源統計.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5263" y="3789040"/>
            <a:ext cx="3871872" cy="2905535"/>
          </a:xfrm>
          <a:prstGeom prst="rect">
            <a:avLst/>
          </a:prstGeom>
          <a:noFill/>
          <a:ln>
            <a:noFill/>
          </a:ln>
        </p:spPr>
      </p:pic>
      <p:sp>
        <p:nvSpPr>
          <p:cNvPr id="24" name="文字方塊 23"/>
          <p:cNvSpPr txBox="1"/>
          <p:nvPr/>
        </p:nvSpPr>
        <p:spPr>
          <a:xfrm>
            <a:off x="2775775" y="6408773"/>
            <a:ext cx="173433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災情簡報輸出</a:t>
            </a:r>
            <a:endParaRPr lang="zh-TW" altLang="en-US" sz="1600" dirty="0"/>
          </a:p>
        </p:txBody>
      </p:sp>
      <p:sp>
        <p:nvSpPr>
          <p:cNvPr id="25" name="文字方塊 24"/>
          <p:cNvSpPr txBox="1"/>
          <p:nvPr/>
        </p:nvSpPr>
        <p:spPr>
          <a:xfrm>
            <a:off x="2771800" y="4048591"/>
            <a:ext cx="1734330" cy="584775"/>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災情報告書</a:t>
            </a:r>
            <a:r>
              <a:rPr lang="en-US" altLang="zh-TW" sz="1600" dirty="0" smtClean="0"/>
              <a:t>(</a:t>
            </a:r>
            <a:r>
              <a:rPr lang="zh-TW" altLang="en-US" sz="1600" dirty="0" smtClean="0"/>
              <a:t>草稿</a:t>
            </a:r>
            <a:r>
              <a:rPr lang="en-US" altLang="zh-TW" sz="1600" dirty="0" smtClean="0"/>
              <a:t>)</a:t>
            </a:r>
            <a:r>
              <a:rPr lang="zh-TW" altLang="en-US" sz="1600" dirty="0" smtClean="0"/>
              <a:t>輸出</a:t>
            </a:r>
            <a:endParaRPr lang="zh-TW" altLang="en-US" sz="1600" dirty="0"/>
          </a:p>
        </p:txBody>
      </p:sp>
      <p:sp>
        <p:nvSpPr>
          <p:cNvPr id="26" name="文字方塊 25"/>
          <p:cNvSpPr txBox="1"/>
          <p:nvPr/>
        </p:nvSpPr>
        <p:spPr>
          <a:xfrm>
            <a:off x="7398919" y="3284984"/>
            <a:ext cx="173433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災情儀表板</a:t>
            </a:r>
            <a:endParaRPr lang="zh-TW" altLang="en-US" sz="1600" dirty="0"/>
          </a:p>
        </p:txBody>
      </p:sp>
      <p:sp>
        <p:nvSpPr>
          <p:cNvPr id="27" name="文字方塊 26"/>
          <p:cNvSpPr txBox="1"/>
          <p:nvPr/>
        </p:nvSpPr>
        <p:spPr>
          <a:xfrm>
            <a:off x="7404803" y="6408773"/>
            <a:ext cx="1734330" cy="338554"/>
          </a:xfrm>
          <a:prstGeom prst="rect">
            <a:avLst/>
          </a:prstGeom>
          <a:solidFill>
            <a:srgbClr val="DD3173">
              <a:alpha val="83137"/>
            </a:srgbClr>
          </a:solidFill>
          <a:ln w="3175"/>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TW" altLang="en-US" sz="1600" dirty="0" smtClean="0"/>
              <a:t>歷年災情統計</a:t>
            </a:r>
            <a:endParaRPr lang="zh-TW" altLang="en-US" sz="1600" dirty="0"/>
          </a:p>
        </p:txBody>
      </p:sp>
      <p:sp>
        <p:nvSpPr>
          <p:cNvPr id="28" name="標題 11"/>
          <p:cNvSpPr>
            <a:spLocks noGrp="1"/>
          </p:cNvSpPr>
          <p:nvPr>
            <p:ph type="title"/>
          </p:nvPr>
        </p:nvSpPr>
        <p:spPr>
          <a:xfrm>
            <a:off x="1115616" y="-28334"/>
            <a:ext cx="8568952" cy="792088"/>
          </a:xfrm>
        </p:spPr>
        <p:txBody>
          <a:bodyPr/>
          <a:lstStyle/>
          <a:p>
            <a:r>
              <a:rPr lang="zh-TW" altLang="en-US" dirty="0"/>
              <a:t>主管資訊展示平台</a:t>
            </a:r>
          </a:p>
        </p:txBody>
      </p:sp>
    </p:spTree>
    <p:extLst>
      <p:ext uri="{BB962C8B-B14F-4D97-AF65-F5344CB8AC3E}">
        <p14:creationId xmlns:p14="http://schemas.microsoft.com/office/powerpoint/2010/main" val="21077267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descr="untitled"/>
          <p:cNvPicPr>
            <a:picLocks noChangeAspect="1" noChangeArrowheads="1"/>
          </p:cNvPicPr>
          <p:nvPr/>
        </p:nvPicPr>
        <p:blipFill>
          <a:blip r:embed="rId3" cstate="print"/>
          <a:srcRect/>
          <a:stretch>
            <a:fillRect/>
          </a:stretch>
        </p:blipFill>
        <p:spPr bwMode="auto">
          <a:xfrm>
            <a:off x="4571999" y="3888433"/>
            <a:ext cx="4537775" cy="2665030"/>
          </a:xfrm>
          <a:prstGeom prst="rect">
            <a:avLst/>
          </a:prstGeom>
          <a:noFill/>
          <a:ln w="9525">
            <a:noFill/>
            <a:miter lim="800000"/>
            <a:headEnd/>
            <a:tailEnd/>
          </a:ln>
        </p:spPr>
      </p:pic>
      <p:sp>
        <p:nvSpPr>
          <p:cNvPr id="3" name="Rectangle 9"/>
          <p:cNvSpPr>
            <a:spLocks noChangeArrowheads="1"/>
          </p:cNvSpPr>
          <p:nvPr/>
        </p:nvSpPr>
        <p:spPr bwMode="auto">
          <a:xfrm>
            <a:off x="683569" y="1513181"/>
            <a:ext cx="3431632" cy="769441"/>
          </a:xfrm>
          <a:prstGeom prst="rect">
            <a:avLst/>
          </a:prstGeom>
          <a:noFill/>
          <a:ln w="38100">
            <a:solidFill>
              <a:srgbClr val="0000FF"/>
            </a:solidFill>
            <a:miter lim="800000"/>
            <a:headEnd/>
            <a:tailEnd/>
          </a:ln>
          <a:effectLst/>
        </p:spPr>
        <p:txBody>
          <a:bodyPr wrap="square" anchor="ctr">
            <a:spAutoFit/>
          </a:bodyPr>
          <a:lstStyle/>
          <a:p>
            <a:pPr algn="ctr" eaLnBrk="0" hangingPunct="0"/>
            <a:r>
              <a:rPr lang="zh-TW" altLang="en-US" sz="2200" b="1" dirty="0">
                <a:latin typeface="華康中黑體" pitchFamily="49" charset="-120"/>
                <a:ea typeface="華康中黑體" pitchFamily="49" charset="-120"/>
                <a:cs typeface="華康中黑體" pitchFamily="49" charset="-120"/>
              </a:rPr>
              <a:t>淹水預警作業，包含</a:t>
            </a:r>
            <a:r>
              <a:rPr lang="zh-TW" altLang="en-US" sz="2200" b="1" dirty="0">
                <a:solidFill>
                  <a:srgbClr val="FF0000"/>
                </a:solidFill>
                <a:latin typeface="華康中黑體" pitchFamily="49" charset="-120"/>
                <a:ea typeface="華康中黑體" pitchFamily="49" charset="-120"/>
                <a:cs typeface="華康中黑體" pitchFamily="49" charset="-120"/>
              </a:rPr>
              <a:t>外水</a:t>
            </a:r>
            <a:r>
              <a:rPr lang="zh-TW" altLang="en-US" sz="2200" b="1" dirty="0">
                <a:latin typeface="華康中黑體" pitchFamily="49" charset="-120"/>
                <a:ea typeface="華康中黑體" pitchFamily="49" charset="-120"/>
                <a:cs typeface="華康中黑體" pitchFamily="49" charset="-120"/>
              </a:rPr>
              <a:t>及</a:t>
            </a:r>
            <a:r>
              <a:rPr lang="zh-TW" altLang="en-US" sz="2200" b="1" dirty="0">
                <a:solidFill>
                  <a:srgbClr val="FF0000"/>
                </a:solidFill>
                <a:latin typeface="華康中黑體" pitchFamily="49" charset="-120"/>
                <a:ea typeface="華康中黑體" pitchFamily="49" charset="-120"/>
                <a:cs typeface="華康中黑體" pitchFamily="49" charset="-120"/>
              </a:rPr>
              <a:t>內水</a:t>
            </a:r>
            <a:r>
              <a:rPr lang="zh-TW" altLang="en-US" sz="2200" b="1" dirty="0">
                <a:latin typeface="華康中黑體" pitchFamily="49" charset="-120"/>
                <a:ea typeface="華康中黑體" pitchFamily="49" charset="-120"/>
                <a:cs typeface="華康中黑體" pitchFamily="49" charset="-120"/>
              </a:rPr>
              <a:t>水位之監測及警戒</a:t>
            </a:r>
            <a:r>
              <a:rPr lang="zh-TW" altLang="en-US" sz="2200" dirty="0">
                <a:latin typeface="華康中黑體" pitchFamily="49" charset="-120"/>
                <a:ea typeface="華康中黑體" pitchFamily="49" charset="-120"/>
                <a:cs typeface="華康中黑體" pitchFamily="49" charset="-120"/>
              </a:rPr>
              <a:t> </a:t>
            </a:r>
          </a:p>
        </p:txBody>
      </p:sp>
      <p:sp>
        <p:nvSpPr>
          <p:cNvPr id="4" name="Rectangle 10"/>
          <p:cNvSpPr>
            <a:spLocks noChangeArrowheads="1"/>
          </p:cNvSpPr>
          <p:nvPr/>
        </p:nvSpPr>
        <p:spPr bwMode="auto">
          <a:xfrm>
            <a:off x="683569" y="2892078"/>
            <a:ext cx="3431632" cy="1107996"/>
          </a:xfrm>
          <a:prstGeom prst="rect">
            <a:avLst/>
          </a:prstGeom>
          <a:noFill/>
          <a:ln w="38100">
            <a:solidFill>
              <a:srgbClr val="0000FF"/>
            </a:solidFill>
            <a:miter lim="800000"/>
            <a:headEnd/>
            <a:tailEnd/>
          </a:ln>
          <a:effectLst/>
        </p:spPr>
        <p:txBody>
          <a:bodyPr wrap="square" anchor="ctr">
            <a:spAutoFit/>
          </a:bodyPr>
          <a:lstStyle/>
          <a:p>
            <a:pPr algn="ctr" eaLnBrk="0" hangingPunct="0"/>
            <a:r>
              <a:rPr lang="zh-TW" altLang="en-US" sz="2200" b="1" dirty="0">
                <a:latin typeface="華康中黑體" pitchFamily="49" charset="-120"/>
                <a:ea typeface="華康中黑體" pitchFamily="49" charset="-120"/>
                <a:cs typeface="華康中黑體" pitchFamily="49" charset="-120"/>
              </a:rPr>
              <a:t>早期偵測可能的淹水</a:t>
            </a:r>
            <a:r>
              <a:rPr lang="zh-TW" altLang="en-US" sz="2200" b="1" dirty="0">
                <a:solidFill>
                  <a:srgbClr val="FF0066"/>
                </a:solidFill>
                <a:latin typeface="華康中黑體" pitchFamily="49" charset="-120"/>
                <a:ea typeface="華康中黑體" pitchFamily="49" charset="-120"/>
                <a:cs typeface="華康中黑體" pitchFamily="49" charset="-120"/>
              </a:rPr>
              <a:t>範圍</a:t>
            </a:r>
            <a:r>
              <a:rPr lang="zh-TW" altLang="en-US" sz="2200" b="1" dirty="0">
                <a:latin typeface="華康中黑體" pitchFamily="49" charset="-120"/>
                <a:ea typeface="華康中黑體" pitchFamily="49" charset="-120"/>
                <a:cs typeface="華康中黑體" pitchFamily="49" charset="-120"/>
              </a:rPr>
              <a:t>、</a:t>
            </a:r>
            <a:r>
              <a:rPr lang="zh-TW" altLang="en-US" sz="2200" b="1" dirty="0">
                <a:solidFill>
                  <a:srgbClr val="FF0066"/>
                </a:solidFill>
                <a:latin typeface="華康中黑體" pitchFamily="49" charset="-120"/>
                <a:ea typeface="華康中黑體" pitchFamily="49" charset="-120"/>
                <a:cs typeface="華康中黑體" pitchFamily="49" charset="-120"/>
              </a:rPr>
              <a:t>時間</a:t>
            </a:r>
            <a:r>
              <a:rPr lang="zh-TW" altLang="en-US" sz="2200" b="1" dirty="0">
                <a:latin typeface="華康中黑體" pitchFamily="49" charset="-120"/>
                <a:ea typeface="華康中黑體" pitchFamily="49" charset="-120"/>
                <a:cs typeface="華康中黑體" pitchFamily="49" charset="-120"/>
              </a:rPr>
              <a:t>及</a:t>
            </a:r>
            <a:r>
              <a:rPr lang="zh-TW" altLang="en-US" sz="2200" b="1" dirty="0">
                <a:solidFill>
                  <a:srgbClr val="FF0066"/>
                </a:solidFill>
                <a:latin typeface="華康中黑體" pitchFamily="49" charset="-120"/>
                <a:ea typeface="華康中黑體" pitchFamily="49" charset="-120"/>
                <a:cs typeface="華康中黑體" pitchFamily="49" charset="-120"/>
              </a:rPr>
              <a:t>淹水深度</a:t>
            </a:r>
            <a:r>
              <a:rPr lang="zh-TW" altLang="en-US" sz="2200" b="1" dirty="0">
                <a:latin typeface="華康中黑體" pitchFamily="49" charset="-120"/>
                <a:ea typeface="華康中黑體" pitchFamily="49" charset="-120"/>
                <a:cs typeface="華康中黑體" pitchFamily="49" charset="-120"/>
              </a:rPr>
              <a:t>，以達到</a:t>
            </a:r>
            <a:r>
              <a:rPr lang="zh-TW" altLang="en-US" sz="2200" b="1" dirty="0">
                <a:solidFill>
                  <a:srgbClr val="006600"/>
                </a:solidFill>
                <a:latin typeface="華康中黑體" pitchFamily="49" charset="-120"/>
                <a:ea typeface="華康中黑體" pitchFamily="49" charset="-120"/>
                <a:cs typeface="華康中黑體" pitchFamily="49" charset="-120"/>
              </a:rPr>
              <a:t>預警警戒</a:t>
            </a:r>
            <a:r>
              <a:rPr lang="zh-TW" altLang="en-US" sz="2200" b="1" dirty="0">
                <a:latin typeface="華康中黑體" pitchFamily="49" charset="-120"/>
                <a:ea typeface="華康中黑體" pitchFamily="49" charset="-120"/>
                <a:cs typeface="華康中黑體" pitchFamily="49" charset="-120"/>
              </a:rPr>
              <a:t>之目的</a:t>
            </a:r>
            <a:r>
              <a:rPr lang="zh-TW" altLang="en-US" sz="2200" dirty="0">
                <a:latin typeface="華康中黑體" pitchFamily="49" charset="-120"/>
                <a:ea typeface="華康中黑體" pitchFamily="49" charset="-120"/>
                <a:cs typeface="華康中黑體" pitchFamily="49" charset="-120"/>
              </a:rPr>
              <a:t> </a:t>
            </a:r>
          </a:p>
        </p:txBody>
      </p:sp>
      <p:cxnSp>
        <p:nvCxnSpPr>
          <p:cNvPr id="5" name="AutoShape 11"/>
          <p:cNvCxnSpPr>
            <a:cxnSpLocks noChangeShapeType="1"/>
            <a:stCxn id="3" idx="2"/>
            <a:endCxn id="4" idx="0"/>
          </p:cNvCxnSpPr>
          <p:nvPr/>
        </p:nvCxnSpPr>
        <p:spPr bwMode="auto">
          <a:xfrm rot="5400000">
            <a:off x="2094657" y="2587350"/>
            <a:ext cx="609456" cy="12700"/>
          </a:xfrm>
          <a:prstGeom prst="bentConnector3">
            <a:avLst>
              <a:gd name="adj1" fmla="val 50000"/>
            </a:avLst>
          </a:prstGeom>
          <a:noFill/>
          <a:ln w="38100">
            <a:solidFill>
              <a:schemeClr val="tx1"/>
            </a:solidFill>
            <a:miter lim="800000"/>
            <a:headEnd/>
            <a:tailEnd type="triangle" w="med" len="med"/>
          </a:ln>
          <a:effectLst/>
        </p:spPr>
      </p:cxnSp>
      <p:cxnSp>
        <p:nvCxnSpPr>
          <p:cNvPr id="6" name="AutoShape 12"/>
          <p:cNvCxnSpPr>
            <a:cxnSpLocks noChangeShapeType="1"/>
            <a:stCxn id="4" idx="2"/>
            <a:endCxn id="8" idx="0"/>
          </p:cNvCxnSpPr>
          <p:nvPr/>
        </p:nvCxnSpPr>
        <p:spPr bwMode="auto">
          <a:xfrm rot="16200000" flipH="1">
            <a:off x="2329613" y="4069845"/>
            <a:ext cx="261520" cy="121977"/>
          </a:xfrm>
          <a:prstGeom prst="bentConnector3">
            <a:avLst>
              <a:gd name="adj1" fmla="val 50000"/>
            </a:avLst>
          </a:prstGeom>
          <a:noFill/>
          <a:ln w="38100">
            <a:solidFill>
              <a:schemeClr val="tx1"/>
            </a:solidFill>
            <a:miter lim="800000"/>
            <a:headEnd/>
            <a:tailEnd type="triangle" w="med" len="med"/>
          </a:ln>
          <a:effectLst/>
        </p:spPr>
      </p:cxnSp>
      <p:sp>
        <p:nvSpPr>
          <p:cNvPr id="8" name="Rectangle 16"/>
          <p:cNvSpPr>
            <a:spLocks noChangeArrowheads="1"/>
          </p:cNvSpPr>
          <p:nvPr/>
        </p:nvSpPr>
        <p:spPr bwMode="auto">
          <a:xfrm>
            <a:off x="30936" y="4261594"/>
            <a:ext cx="4980851" cy="2123658"/>
          </a:xfrm>
          <a:prstGeom prst="rect">
            <a:avLst/>
          </a:prstGeom>
          <a:noFill/>
          <a:ln w="38100">
            <a:solidFill>
              <a:schemeClr val="tx2"/>
            </a:solidFill>
            <a:miter lim="800000"/>
            <a:headEnd/>
            <a:tailEnd/>
          </a:ln>
          <a:effectLst/>
        </p:spPr>
        <p:txBody>
          <a:bodyPr wrap="none" anchor="ctr">
            <a:spAutoFit/>
          </a:bodyPr>
          <a:lstStyle/>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1.</a:t>
            </a:r>
            <a:r>
              <a:rPr lang="zh-TW" altLang="en-US" sz="2200" dirty="0">
                <a:solidFill>
                  <a:schemeClr val="tx2"/>
                </a:solidFill>
                <a:latin typeface="華康中黑體" pitchFamily="49" charset="-120"/>
                <a:ea typeface="華康中黑體" pitchFamily="49" charset="-120"/>
                <a:cs typeface="華康中黑體" pitchFamily="49" charset="-120"/>
              </a:rPr>
              <a:t>水位上漲速率</a:t>
            </a:r>
          </a:p>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2.</a:t>
            </a:r>
            <a:r>
              <a:rPr lang="zh-TW" altLang="en-US" sz="2200" dirty="0">
                <a:solidFill>
                  <a:schemeClr val="tx2"/>
                </a:solidFill>
                <a:latin typeface="華康中黑體" pitchFamily="49" charset="-120"/>
                <a:ea typeface="華康中黑體" pitchFamily="49" charset="-120"/>
                <a:cs typeface="華康中黑體" pitchFamily="49" charset="-120"/>
              </a:rPr>
              <a:t>可能發生災害地區的高度</a:t>
            </a:r>
          </a:p>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3.</a:t>
            </a:r>
            <a:r>
              <a:rPr lang="zh-TW" altLang="en-US" sz="2200" dirty="0">
                <a:solidFill>
                  <a:schemeClr val="tx2"/>
                </a:solidFill>
                <a:latin typeface="華康中黑體" pitchFamily="49" charset="-120"/>
                <a:ea typeface="華康中黑體" pitchFamily="49" charset="-120"/>
                <a:cs typeface="華康中黑體" pitchFamily="49" charset="-120"/>
              </a:rPr>
              <a:t>預警所需時間</a:t>
            </a:r>
          </a:p>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4.</a:t>
            </a:r>
            <a:r>
              <a:rPr lang="zh-TW" altLang="en-US" sz="2200" dirty="0">
                <a:solidFill>
                  <a:schemeClr val="tx2"/>
                </a:solidFill>
                <a:latin typeface="華康中黑體" pitchFamily="49" charset="-120"/>
                <a:ea typeface="華康中黑體" pitchFamily="49" charset="-120"/>
                <a:cs typeface="華康中黑體" pitchFamily="49" charset="-120"/>
              </a:rPr>
              <a:t>代表性歷史颱洪及考量水文不確定性</a:t>
            </a:r>
          </a:p>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5.</a:t>
            </a:r>
            <a:r>
              <a:rPr lang="zh-TW" altLang="en-US" sz="2200" dirty="0">
                <a:solidFill>
                  <a:schemeClr val="tx2"/>
                </a:solidFill>
                <a:latin typeface="華康中黑體" pitchFamily="49" charset="-120"/>
                <a:ea typeface="華康中黑體" pitchFamily="49" charset="-120"/>
                <a:cs typeface="華康中黑體" pitchFamily="49" charset="-120"/>
              </a:rPr>
              <a:t>外水溢淹警戒區域範圍與對象 </a:t>
            </a:r>
          </a:p>
          <a:p>
            <a:pPr eaLnBrk="0" hangingPunct="0"/>
            <a:r>
              <a:rPr lang="en-US" altLang="zh-TW" sz="2200" dirty="0">
                <a:solidFill>
                  <a:schemeClr val="tx2"/>
                </a:solidFill>
                <a:latin typeface="華康中黑體" pitchFamily="49" charset="-120"/>
                <a:ea typeface="華康中黑體" pitchFamily="49" charset="-120"/>
                <a:cs typeface="華康中黑體" pitchFamily="49" charset="-120"/>
              </a:rPr>
              <a:t>6.</a:t>
            </a:r>
            <a:r>
              <a:rPr lang="zh-TW" altLang="en-US" sz="2200" dirty="0">
                <a:solidFill>
                  <a:schemeClr val="tx2"/>
                </a:solidFill>
                <a:latin typeface="華康中黑體" pitchFamily="49" charset="-120"/>
                <a:ea typeface="華康中黑體" pitchFamily="49" charset="-120"/>
                <a:cs typeface="華康中黑體" pitchFamily="49" charset="-120"/>
              </a:rPr>
              <a:t>即時降雨量</a:t>
            </a:r>
          </a:p>
        </p:txBody>
      </p:sp>
      <p:sp>
        <p:nvSpPr>
          <p:cNvPr id="10" name="Text Box 18"/>
          <p:cNvSpPr txBox="1">
            <a:spLocks noChangeArrowheads="1"/>
          </p:cNvSpPr>
          <p:nvPr/>
        </p:nvSpPr>
        <p:spPr bwMode="auto">
          <a:xfrm>
            <a:off x="5164624" y="1389978"/>
            <a:ext cx="3254809" cy="830997"/>
          </a:xfrm>
          <a:prstGeom prst="rect">
            <a:avLst/>
          </a:prstGeom>
          <a:solidFill>
            <a:srgbClr val="800000"/>
          </a:solidFill>
          <a:ln w="38100">
            <a:solidFill>
              <a:srgbClr val="006600"/>
            </a:solidFill>
            <a:miter lim="800000"/>
            <a:headEnd/>
            <a:tailEnd/>
          </a:ln>
          <a:effectLst/>
        </p:spPr>
        <p:txBody>
          <a:bodyPr wrap="square">
            <a:spAutoFit/>
          </a:bodyPr>
          <a:lstStyle/>
          <a:p>
            <a:pPr algn="ctr">
              <a:spcBef>
                <a:spcPct val="50000"/>
              </a:spcBef>
            </a:pPr>
            <a:r>
              <a:rPr lang="zh-TW" altLang="en-US" sz="2400" dirty="0">
                <a:solidFill>
                  <a:schemeClr val="bg1"/>
                </a:solidFill>
                <a:latin typeface="華康中黑體" pitchFamily="49" charset="-120"/>
                <a:ea typeface="華康中黑體" pitchFamily="49" charset="-120"/>
                <a:cs typeface="華康中黑體" pitchFamily="49" charset="-120"/>
              </a:rPr>
              <a:t>社區發生水患不外是外水溢淹及內水積澇</a:t>
            </a:r>
          </a:p>
        </p:txBody>
      </p:sp>
      <p:sp>
        <p:nvSpPr>
          <p:cNvPr id="11" name="AutoShape 19"/>
          <p:cNvSpPr>
            <a:spLocks noChangeArrowheads="1"/>
          </p:cNvSpPr>
          <p:nvPr/>
        </p:nvSpPr>
        <p:spPr bwMode="auto">
          <a:xfrm>
            <a:off x="4254156" y="1261632"/>
            <a:ext cx="745077" cy="1066837"/>
          </a:xfrm>
          <a:prstGeom prst="leftArrow">
            <a:avLst>
              <a:gd name="adj1" fmla="val 50000"/>
              <a:gd name="adj2" fmla="val 25000"/>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endParaRPr lang="zh-TW" altLang="en-US"/>
          </a:p>
        </p:txBody>
      </p:sp>
      <p:sp>
        <p:nvSpPr>
          <p:cNvPr id="12" name="Text Box 20"/>
          <p:cNvSpPr txBox="1">
            <a:spLocks noChangeArrowheads="1"/>
          </p:cNvSpPr>
          <p:nvPr/>
        </p:nvSpPr>
        <p:spPr bwMode="auto">
          <a:xfrm>
            <a:off x="5221796" y="3178578"/>
            <a:ext cx="3034943" cy="461665"/>
          </a:xfrm>
          <a:prstGeom prst="rect">
            <a:avLst/>
          </a:prstGeom>
          <a:solidFill>
            <a:srgbClr val="800000"/>
          </a:solidFill>
          <a:ln w="38100">
            <a:solidFill>
              <a:srgbClr val="006600"/>
            </a:solidFill>
            <a:miter lim="800000"/>
            <a:headEnd/>
            <a:tailEnd/>
          </a:ln>
          <a:effectLst/>
        </p:spPr>
        <p:txBody>
          <a:bodyPr wrap="square">
            <a:spAutoFit/>
          </a:bodyPr>
          <a:lstStyle/>
          <a:p>
            <a:pPr algn="ctr">
              <a:spcBef>
                <a:spcPct val="50000"/>
              </a:spcBef>
            </a:pPr>
            <a:r>
              <a:rPr lang="zh-TW" altLang="en-US" sz="2400" dirty="0">
                <a:solidFill>
                  <a:schemeClr val="bg1"/>
                </a:solidFill>
                <a:latin typeface="華康中黑體" pitchFamily="49" charset="-120"/>
                <a:ea typeface="華康中黑體" pitchFamily="49" charset="-120"/>
                <a:cs typeface="華康中黑體" pitchFamily="49" charset="-120"/>
              </a:rPr>
              <a:t>水位即時監測及傳輸</a:t>
            </a:r>
          </a:p>
        </p:txBody>
      </p:sp>
      <p:sp>
        <p:nvSpPr>
          <p:cNvPr id="13" name="AutoShape 21"/>
          <p:cNvSpPr>
            <a:spLocks noChangeArrowheads="1"/>
          </p:cNvSpPr>
          <p:nvPr/>
        </p:nvSpPr>
        <p:spPr bwMode="auto">
          <a:xfrm>
            <a:off x="4374900" y="2938226"/>
            <a:ext cx="745077" cy="1066838"/>
          </a:xfrm>
          <a:prstGeom prst="leftArrow">
            <a:avLst>
              <a:gd name="adj1" fmla="val 50000"/>
              <a:gd name="adj2" fmla="val 25000"/>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endParaRPr lang="zh-TW" altLang="en-US"/>
          </a:p>
        </p:txBody>
      </p:sp>
      <p:sp>
        <p:nvSpPr>
          <p:cNvPr id="7" name="Rectangle 13"/>
          <p:cNvSpPr>
            <a:spLocks noChangeArrowheads="1"/>
          </p:cNvSpPr>
          <p:nvPr/>
        </p:nvSpPr>
        <p:spPr bwMode="auto">
          <a:xfrm>
            <a:off x="1795152" y="6338634"/>
            <a:ext cx="4144999" cy="430887"/>
          </a:xfrm>
          <a:prstGeom prst="rect">
            <a:avLst/>
          </a:prstGeom>
          <a:solidFill>
            <a:srgbClr val="008000"/>
          </a:solidFill>
          <a:ln w="9525">
            <a:solidFill>
              <a:schemeClr val="tx2"/>
            </a:solidFill>
            <a:miter lim="800000"/>
            <a:headEnd/>
            <a:tailEnd/>
          </a:ln>
          <a:effectLst>
            <a:prstShdw prst="shdw17" dist="17961" dir="2700000">
              <a:schemeClr val="tx2">
                <a:gamma/>
                <a:shade val="60000"/>
                <a:invGamma/>
              </a:schemeClr>
            </a:prstShdw>
          </a:effectLst>
        </p:spPr>
        <p:txBody>
          <a:bodyPr wrap="square" anchor="ctr">
            <a:spAutoFit/>
          </a:bodyPr>
          <a:lstStyle/>
          <a:p>
            <a:pPr algn="ctr" eaLnBrk="0" hangingPunct="0"/>
            <a:r>
              <a:rPr lang="zh-TW" altLang="en-US" sz="2200" b="1" dirty="0">
                <a:solidFill>
                  <a:schemeClr val="bg1"/>
                </a:solidFill>
                <a:latin typeface="華康中黑體" pitchFamily="49" charset="-120"/>
                <a:ea typeface="華康中黑體" pitchFamily="49" charset="-120"/>
                <a:cs typeface="華康中黑體" pitchFamily="49" charset="-120"/>
              </a:rPr>
              <a:t>訂定</a:t>
            </a:r>
            <a:r>
              <a:rPr lang="zh-TW" altLang="en-US" sz="2200" b="1" dirty="0">
                <a:solidFill>
                  <a:srgbClr val="FFFF00"/>
                </a:solidFill>
                <a:latin typeface="華康中黑體" pitchFamily="49" charset="-120"/>
                <a:ea typeface="華康中黑體" pitchFamily="49" charset="-120"/>
                <a:cs typeface="華康中黑體" pitchFamily="49" charset="-120"/>
              </a:rPr>
              <a:t>一級</a:t>
            </a:r>
            <a:r>
              <a:rPr lang="zh-TW" altLang="en-US" sz="2200" b="1" dirty="0">
                <a:solidFill>
                  <a:schemeClr val="bg1"/>
                </a:solidFill>
                <a:latin typeface="華康中黑體" pitchFamily="49" charset="-120"/>
                <a:ea typeface="華康中黑體" pitchFamily="49" charset="-120"/>
                <a:cs typeface="華康中黑體" pitchFamily="49" charset="-120"/>
              </a:rPr>
              <a:t>、</a:t>
            </a:r>
            <a:r>
              <a:rPr lang="zh-TW" altLang="en-US" sz="2200" b="1" dirty="0">
                <a:solidFill>
                  <a:srgbClr val="FFFF00"/>
                </a:solidFill>
                <a:latin typeface="華康中黑體" pitchFamily="49" charset="-120"/>
                <a:ea typeface="華康中黑體" pitchFamily="49" charset="-120"/>
                <a:cs typeface="華康中黑體" pitchFamily="49" charset="-120"/>
              </a:rPr>
              <a:t>二</a:t>
            </a:r>
            <a:r>
              <a:rPr lang="zh-TW" altLang="en-US" sz="2200" b="1" dirty="0" smtClean="0">
                <a:solidFill>
                  <a:srgbClr val="FFFF00"/>
                </a:solidFill>
                <a:latin typeface="華康中黑體" pitchFamily="49" charset="-120"/>
                <a:ea typeface="華康中黑體" pitchFamily="49" charset="-120"/>
                <a:cs typeface="華康中黑體" pitchFamily="49" charset="-120"/>
              </a:rPr>
              <a:t>級</a:t>
            </a:r>
            <a:r>
              <a:rPr lang="zh-TW" altLang="en-US" sz="2200" b="1" dirty="0" smtClean="0">
                <a:solidFill>
                  <a:schemeClr val="bg1"/>
                </a:solidFill>
                <a:latin typeface="華康中黑體" pitchFamily="49" charset="-120"/>
                <a:ea typeface="華康中黑體" pitchFamily="49" charset="-120"/>
                <a:cs typeface="華康中黑體" pitchFamily="49" charset="-120"/>
              </a:rPr>
              <a:t>警戒</a:t>
            </a:r>
            <a:r>
              <a:rPr lang="zh-TW" altLang="en-US" sz="2200" b="1" dirty="0">
                <a:solidFill>
                  <a:schemeClr val="bg1"/>
                </a:solidFill>
                <a:latin typeface="華康中黑體" pitchFamily="49" charset="-120"/>
                <a:ea typeface="華康中黑體" pitchFamily="49" charset="-120"/>
                <a:cs typeface="華康中黑體" pitchFamily="49" charset="-120"/>
              </a:rPr>
              <a:t>水位</a:t>
            </a:r>
            <a:r>
              <a:rPr lang="zh-TW" altLang="en-US" sz="2200" dirty="0">
                <a:solidFill>
                  <a:schemeClr val="bg1"/>
                </a:solidFill>
                <a:latin typeface="華康中黑體" pitchFamily="49" charset="-120"/>
                <a:ea typeface="華康中黑體" pitchFamily="49" charset="-120"/>
                <a:cs typeface="華康中黑體" pitchFamily="49" charset="-120"/>
              </a:rPr>
              <a:t> </a:t>
            </a:r>
          </a:p>
        </p:txBody>
      </p:sp>
      <p:sp>
        <p:nvSpPr>
          <p:cNvPr id="2" name="標題 1"/>
          <p:cNvSpPr>
            <a:spLocks noGrp="1"/>
          </p:cNvSpPr>
          <p:nvPr>
            <p:ph type="title"/>
          </p:nvPr>
        </p:nvSpPr>
        <p:spPr>
          <a:xfrm>
            <a:off x="467544" y="116632"/>
            <a:ext cx="8568952" cy="792088"/>
          </a:xfrm>
        </p:spPr>
        <p:txBody>
          <a:bodyPr/>
          <a:lstStyle/>
          <a:p>
            <a:r>
              <a:rPr lang="zh-TW" altLang="en-US" dirty="0"/>
              <a:t>天氣風險預警系統及水位偵測點設置</a:t>
            </a:r>
          </a:p>
        </p:txBody>
      </p:sp>
      <p:sp>
        <p:nvSpPr>
          <p:cNvPr id="18" name="投影片編號版面配置區 3"/>
          <p:cNvSpPr>
            <a:spLocks noGrp="1"/>
          </p:cNvSpPr>
          <p:nvPr>
            <p:ph type="sldNum" sz="quarter" idx="4"/>
          </p:nvPr>
        </p:nvSpPr>
        <p:spPr/>
        <p:txBody>
          <a:bodyPr/>
          <a:lstStyle/>
          <a:p>
            <a:fld id="{67F4CA63-E9B3-44E0-AD98-A64D95C117F8}" type="slidenum">
              <a:rPr lang="zh-TW" altLang="en-US" smtClean="0"/>
              <a:pPr/>
              <a:t>32</a:t>
            </a:fld>
            <a:endParaRPr lang="zh-TW" altLang="en-US" dirty="0"/>
          </a:p>
        </p:txBody>
      </p:sp>
      <p:sp>
        <p:nvSpPr>
          <p:cNvPr id="25" name="矩形 24"/>
          <p:cNvSpPr/>
          <p:nvPr/>
        </p:nvSpPr>
        <p:spPr>
          <a:xfrm>
            <a:off x="490036" y="934417"/>
            <a:ext cx="2031325"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警戒水位訂定</a:t>
            </a:r>
          </a:p>
        </p:txBody>
      </p:sp>
    </p:spTree>
    <p:extLst>
      <p:ext uri="{BB962C8B-B14F-4D97-AF65-F5344CB8AC3E}">
        <p14:creationId xmlns:p14="http://schemas.microsoft.com/office/powerpoint/2010/main" val="2245235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4294967295"/>
          </p:nvPr>
        </p:nvSpPr>
        <p:spPr>
          <a:xfrm>
            <a:off x="467544" y="1052513"/>
            <a:ext cx="7762056" cy="4786312"/>
          </a:xfrm>
        </p:spPr>
        <p:txBody>
          <a:bodyPr>
            <a:normAutofit/>
          </a:bodyPr>
          <a:lstStyle/>
          <a:p>
            <a:r>
              <a:rPr lang="zh-TW" altLang="en-US" sz="2400" dirty="0" smtClean="0">
                <a:effectLst/>
              </a:rPr>
              <a:t>新形式水位偵測點組成模組</a:t>
            </a:r>
            <a:endParaRPr lang="en-US" altLang="zh-TW" sz="2000" dirty="0" smtClean="0">
              <a:effectLst/>
            </a:endParaRPr>
          </a:p>
        </p:txBody>
      </p:sp>
      <p:graphicFrame>
        <p:nvGraphicFramePr>
          <p:cNvPr id="4" name="資料庫圖表 3"/>
          <p:cNvGraphicFramePr/>
          <p:nvPr>
            <p:extLst>
              <p:ext uri="{D42A27DB-BD31-4B8C-83A1-F6EECF244321}">
                <p14:modId xmlns:p14="http://schemas.microsoft.com/office/powerpoint/2010/main" val="445621669"/>
              </p:ext>
            </p:extLst>
          </p:nvPr>
        </p:nvGraphicFramePr>
        <p:xfrm>
          <a:off x="3156520" y="184482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字方塊 1"/>
          <p:cNvSpPr txBox="1"/>
          <p:nvPr/>
        </p:nvSpPr>
        <p:spPr>
          <a:xfrm>
            <a:off x="0" y="1850226"/>
            <a:ext cx="3779912" cy="4862870"/>
          </a:xfrm>
          <a:prstGeom prst="rect">
            <a:avLst/>
          </a:prstGeom>
          <a:noFill/>
        </p:spPr>
        <p:txBody>
          <a:bodyPr wrap="square" rtlCol="0">
            <a:spAutoFit/>
          </a:bodyPr>
          <a:lstStyle/>
          <a:p>
            <a:pPr marL="171450" indent="-171450">
              <a:buFont typeface="Arial" panose="020B0604020202020204" pitchFamily="34" charset="0"/>
              <a:buChar char="•"/>
            </a:pPr>
            <a:r>
              <a:rPr lang="zh-TW" altLang="en-US" sz="1400" dirty="0" smtClean="0"/>
              <a:t>超低功耗設備</a:t>
            </a:r>
            <a:endParaRPr lang="en-US" altLang="zh-TW" sz="1400" dirty="0" smtClean="0"/>
          </a:p>
          <a:p>
            <a:pPr marL="446088" lvl="1" indent="-265113">
              <a:buFont typeface="Arial" panose="020B0604020202020204" pitchFamily="34" charset="0"/>
              <a:buChar char="•"/>
            </a:pPr>
            <a:r>
              <a:rPr lang="zh-TW" altLang="en-US" sz="1400" dirty="0" smtClean="0"/>
              <a:t>長時遮陰地點使用大容量電池：每</a:t>
            </a:r>
            <a:r>
              <a:rPr lang="en-US" altLang="zh-TW" sz="1400" dirty="0" smtClean="0"/>
              <a:t>30</a:t>
            </a:r>
            <a:r>
              <a:rPr lang="zh-TW" altLang="en-US" sz="1400" dirty="0" smtClean="0"/>
              <a:t>分鐘發送一筆資料，可持續運作</a:t>
            </a:r>
            <a:r>
              <a:rPr lang="en-US" altLang="zh-TW" sz="1400" dirty="0" smtClean="0"/>
              <a:t>1</a:t>
            </a:r>
            <a:r>
              <a:rPr lang="zh-TW" altLang="en-US" sz="1400" dirty="0" smtClean="0"/>
              <a:t>年以上不必換電池。</a:t>
            </a:r>
            <a:endParaRPr lang="en-US" altLang="zh-TW" sz="1400" dirty="0" smtClean="0"/>
          </a:p>
          <a:p>
            <a:pPr marL="446088" lvl="1" indent="-265113">
              <a:buFont typeface="Arial" panose="020B0604020202020204" pitchFamily="34" charset="0"/>
              <a:buChar char="•"/>
            </a:pPr>
            <a:r>
              <a:rPr lang="zh-TW" altLang="en-US" sz="1400" dirty="0"/>
              <a:t>長</a:t>
            </a:r>
            <a:r>
              <a:rPr lang="zh-TW" altLang="en-US" sz="1400" dirty="0" smtClean="0"/>
              <a:t>時日照地點則使用太陽能板搭配小容量電池，可持續運作。</a:t>
            </a:r>
            <a:endParaRPr lang="en-US" altLang="zh-TW" sz="1400" dirty="0" smtClean="0"/>
          </a:p>
          <a:p>
            <a:pPr marL="446088" lvl="1" indent="-265113">
              <a:buFont typeface="Arial" panose="020B0604020202020204" pitchFamily="34" charset="0"/>
              <a:buChar char="•"/>
            </a:pPr>
            <a:r>
              <a:rPr lang="zh-TW" altLang="en-US" sz="1400" dirty="0"/>
              <a:t>不必申請市</a:t>
            </a:r>
            <a:r>
              <a:rPr lang="zh-TW" altLang="en-US" sz="1400" dirty="0" smtClean="0"/>
              <a:t>電可長時運作。</a:t>
            </a:r>
            <a:endParaRPr lang="en-US" altLang="zh-TW" sz="1400" dirty="0" smtClean="0"/>
          </a:p>
          <a:p>
            <a:pPr indent="-276225">
              <a:buFont typeface="Arial" panose="020B0604020202020204" pitchFamily="34" charset="0"/>
              <a:buChar char="•"/>
            </a:pPr>
            <a:r>
              <a:rPr lang="zh-TW" altLang="en-US" sz="1400" dirty="0" smtClean="0"/>
              <a:t>超寬耐候</a:t>
            </a:r>
            <a:endParaRPr lang="en-US" altLang="zh-TW" sz="1400" dirty="0" smtClean="0"/>
          </a:p>
          <a:p>
            <a:pPr lvl="1" indent="-276225">
              <a:buFont typeface="Arial" panose="020B0604020202020204" pitchFamily="34" charset="0"/>
              <a:buChar char="•"/>
            </a:pPr>
            <a:r>
              <a:rPr lang="zh-TW" altLang="en-US" sz="1400" dirty="0"/>
              <a:t>耐</a:t>
            </a:r>
            <a:r>
              <a:rPr lang="zh-TW" altLang="en-US" sz="1400" dirty="0" smtClean="0"/>
              <a:t>溫</a:t>
            </a:r>
            <a:r>
              <a:rPr lang="en-US" altLang="zh-TW" sz="1400" dirty="0" smtClean="0"/>
              <a:t>-40~85</a:t>
            </a:r>
            <a:r>
              <a:rPr lang="en-US" altLang="zh-TW" sz="1400" dirty="0">
                <a:sym typeface="Symbol" panose="05050102010706020507" pitchFamily="18" charset="2"/>
              </a:rPr>
              <a:t>C</a:t>
            </a:r>
            <a:endParaRPr lang="en-US" altLang="zh-TW" sz="1400" dirty="0" smtClean="0"/>
          </a:p>
          <a:p>
            <a:pPr lvl="1" indent="-276225">
              <a:buFont typeface="Arial" panose="020B0604020202020204" pitchFamily="34" charset="0"/>
              <a:buChar char="•"/>
            </a:pPr>
            <a:r>
              <a:rPr lang="zh-TW" altLang="en-US" sz="1400" dirty="0"/>
              <a:t>一體化</a:t>
            </a:r>
            <a:r>
              <a:rPr lang="zh-TW" altLang="en-US" sz="1400" dirty="0" smtClean="0"/>
              <a:t>設備，</a:t>
            </a:r>
            <a:r>
              <a:rPr lang="en-US" altLang="zh-TW" sz="1400" dirty="0" smtClean="0"/>
              <a:t>Ip68</a:t>
            </a:r>
            <a:r>
              <a:rPr lang="zh-TW" altLang="en-US" sz="1400" dirty="0" smtClean="0"/>
              <a:t>防水防塵，可浸在水中運作</a:t>
            </a:r>
            <a:endParaRPr lang="en-US" altLang="zh-TW" sz="1400" dirty="0" smtClean="0"/>
          </a:p>
          <a:p>
            <a:pPr indent="-276225">
              <a:buFont typeface="Arial" panose="020B0604020202020204" pitchFamily="34" charset="0"/>
              <a:buChar char="•"/>
            </a:pPr>
            <a:r>
              <a:rPr lang="zh-TW" altLang="en-US" sz="1400" dirty="0"/>
              <a:t>可移動式</a:t>
            </a:r>
            <a:r>
              <a:rPr lang="zh-TW" altLang="en-US" sz="1400" dirty="0" smtClean="0"/>
              <a:t>設計</a:t>
            </a:r>
            <a:endParaRPr lang="en-US" altLang="zh-TW" sz="1400" dirty="0" smtClean="0"/>
          </a:p>
          <a:p>
            <a:pPr lvl="1" indent="-276225">
              <a:buFont typeface="Arial" panose="020B0604020202020204" pitchFamily="34" charset="0"/>
              <a:buChar char="•"/>
            </a:pPr>
            <a:r>
              <a:rPr lang="zh-TW" altLang="en-US" sz="1400" dirty="0"/>
              <a:t>不必申</a:t>
            </a:r>
            <a:r>
              <a:rPr lang="zh-TW" altLang="en-US" sz="1400" dirty="0" smtClean="0"/>
              <a:t>拉電力或通訊線路，快速安裝運作。</a:t>
            </a:r>
            <a:endParaRPr lang="en-US" altLang="zh-TW" sz="1400" dirty="0" smtClean="0"/>
          </a:p>
          <a:p>
            <a:pPr lvl="1" indent="-276225">
              <a:buFont typeface="Arial" panose="020B0604020202020204" pitchFamily="34" charset="0"/>
              <a:buChar char="•"/>
            </a:pPr>
            <a:r>
              <a:rPr lang="zh-TW" altLang="en-US" sz="1400" dirty="0" smtClean="0"/>
              <a:t>體積小，可隨時搬移到其他地點快速設置運作。</a:t>
            </a:r>
            <a:endParaRPr lang="en-US" altLang="zh-TW" sz="1400" dirty="0" smtClean="0"/>
          </a:p>
          <a:p>
            <a:pPr indent="-276225">
              <a:buFont typeface="Arial" panose="020B0604020202020204" pitchFamily="34" charset="0"/>
              <a:buChar char="•"/>
            </a:pPr>
            <a:r>
              <a:rPr lang="zh-TW" altLang="en-US" sz="1400" dirty="0" smtClean="0"/>
              <a:t>高</a:t>
            </a:r>
            <a:r>
              <a:rPr lang="en-US" altLang="zh-TW" sz="1400" dirty="0" smtClean="0"/>
              <a:t>CP</a:t>
            </a:r>
            <a:r>
              <a:rPr lang="zh-TW" altLang="en-US" sz="1400" dirty="0" smtClean="0"/>
              <a:t>值</a:t>
            </a:r>
            <a:endParaRPr lang="en-US" altLang="zh-TW" sz="1400" dirty="0" smtClean="0"/>
          </a:p>
          <a:p>
            <a:pPr lvl="1" indent="-276225">
              <a:buFont typeface="Arial" panose="020B0604020202020204" pitchFamily="34" charset="0"/>
              <a:buChar char="•"/>
            </a:pPr>
            <a:r>
              <a:rPr lang="zh-TW" altLang="en-US" sz="1400" dirty="0" smtClean="0"/>
              <a:t>設備成本較高但安全性、穩定性及擴充性更高</a:t>
            </a:r>
            <a:endParaRPr lang="en-US" altLang="zh-TW" sz="1400" dirty="0" smtClean="0"/>
          </a:p>
          <a:p>
            <a:endParaRPr lang="en-US" altLang="zh-TW" sz="1400" dirty="0" smtClean="0"/>
          </a:p>
          <a:p>
            <a:pPr lvl="1" indent="-276225">
              <a:buFont typeface="Arial" panose="020B0604020202020204" pitchFamily="34" charset="0"/>
              <a:buChar char="•"/>
            </a:pPr>
            <a:endParaRPr lang="en-US" altLang="zh-TW" sz="1400" dirty="0"/>
          </a:p>
          <a:p>
            <a:endParaRPr lang="zh-TW" altLang="en-US" sz="1600" dirty="0"/>
          </a:p>
        </p:txBody>
      </p:sp>
      <p:sp>
        <p:nvSpPr>
          <p:cNvPr id="8" name="標題 1"/>
          <p:cNvSpPr>
            <a:spLocks noGrp="1"/>
          </p:cNvSpPr>
          <p:nvPr>
            <p:ph type="title"/>
          </p:nvPr>
        </p:nvSpPr>
        <p:spPr>
          <a:xfrm>
            <a:off x="467544" y="260648"/>
            <a:ext cx="8568952" cy="792088"/>
          </a:xfrm>
        </p:spPr>
        <p:txBody>
          <a:bodyPr/>
          <a:lstStyle/>
          <a:p>
            <a:r>
              <a:rPr lang="zh-TW" altLang="en-US" dirty="0"/>
              <a:t>天氣風險預警系統及水位偵測點設置</a:t>
            </a:r>
          </a:p>
        </p:txBody>
      </p:sp>
    </p:spTree>
    <p:extLst>
      <p:ext uri="{BB962C8B-B14F-4D97-AF65-F5344CB8AC3E}">
        <p14:creationId xmlns:p14="http://schemas.microsoft.com/office/powerpoint/2010/main" val="1538640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2"/>
          <a:stretch>
            <a:fillRect/>
          </a:stretch>
        </p:blipFill>
        <p:spPr>
          <a:xfrm>
            <a:off x="702228" y="1334004"/>
            <a:ext cx="7848600" cy="5419725"/>
          </a:xfrm>
          <a:prstGeom prst="rect">
            <a:avLst/>
          </a:prstGeom>
        </p:spPr>
      </p:pic>
      <p:pic>
        <p:nvPicPr>
          <p:cNvPr id="11" name="圖片 10" descr="C:\Users\jarim\Desktop\壓縮\S1-2 舊五福圳\P1020613.jpg"/>
          <p:cNvPicPr/>
          <p:nvPr/>
        </p:nvPicPr>
        <p:blipFill rotWithShape="1">
          <a:blip r:embed="rId3" cstate="print">
            <a:extLst>
              <a:ext uri="{28A0092B-C50C-407E-A947-70E740481C1C}">
                <a14:useLocalDpi xmlns:a14="http://schemas.microsoft.com/office/drawing/2010/main" val="0"/>
              </a:ext>
            </a:extLst>
          </a:blip>
          <a:srcRect l="32733" t="5268" r="30242" b="15984"/>
          <a:stretch/>
        </p:blipFill>
        <p:spPr bwMode="auto">
          <a:xfrm>
            <a:off x="4942405" y="4264495"/>
            <a:ext cx="1275413" cy="2294310"/>
          </a:xfrm>
          <a:prstGeom prst="rect">
            <a:avLst/>
          </a:prstGeom>
          <a:solidFill>
            <a:srgbClr val="FFFFFF">
              <a:shade val="85000"/>
            </a:srgbClr>
          </a:solidFill>
          <a:ln>
            <a:noFill/>
          </a:ln>
          <a:effectLst>
            <a:outerShdw blurRad="55000" dist="18000" dir="5400000" algn="tl" rotWithShape="0">
              <a:srgbClr val="000000">
                <a:alpha val="40000"/>
              </a:srgbClr>
            </a:outerShdw>
          </a:effectLst>
          <a:extLst>
            <a:ext uri="{53640926-AAD7-44D8-BBD7-CCE9431645EC}">
              <a14:shadowObscured xmlns:a14="http://schemas.microsoft.com/office/drawing/2010/main"/>
            </a:ext>
          </a:extLst>
        </p:spPr>
      </p:pic>
      <p:sp>
        <p:nvSpPr>
          <p:cNvPr id="2" name="標題 1"/>
          <p:cNvSpPr>
            <a:spLocks noGrp="1"/>
          </p:cNvSpPr>
          <p:nvPr>
            <p:ph type="title"/>
          </p:nvPr>
        </p:nvSpPr>
        <p:spPr/>
        <p:txBody>
          <a:bodyPr/>
          <a:lstStyle/>
          <a:p>
            <a:r>
              <a:rPr lang="zh-TW" altLang="en-US" dirty="0"/>
              <a:t>天氣風險預警系統及水位偵測點設置</a:t>
            </a:r>
          </a:p>
        </p:txBody>
      </p:sp>
      <p:sp>
        <p:nvSpPr>
          <p:cNvPr id="3" name="投影片編號版面配置區 2"/>
          <p:cNvSpPr>
            <a:spLocks noGrp="1"/>
          </p:cNvSpPr>
          <p:nvPr>
            <p:ph type="sldNum" sz="quarter" idx="4"/>
          </p:nvPr>
        </p:nvSpPr>
        <p:spPr/>
        <p:txBody>
          <a:bodyPr/>
          <a:lstStyle/>
          <a:p>
            <a:fld id="{67F4CA63-E9B3-44E0-AD98-A64D95C117F8}" type="slidenum">
              <a:rPr lang="zh-Hant" altLang="en-US" smtClean="0"/>
              <a:pPr/>
              <a:t>34</a:t>
            </a:fld>
            <a:endParaRPr lang="zh-Hant" altLang="en-US" dirty="0"/>
          </a:p>
        </p:txBody>
      </p:sp>
      <p:sp>
        <p:nvSpPr>
          <p:cNvPr id="4" name="矩形 3"/>
          <p:cNvSpPr/>
          <p:nvPr/>
        </p:nvSpPr>
        <p:spPr>
          <a:xfrm>
            <a:off x="545068" y="1182407"/>
            <a:ext cx="3877985"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zh-TW"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水位偵測點預警警戒與運作</a:t>
            </a:r>
            <a:endParaRPr lang="zh-TW" altLang="en-US" sz="2400" dirty="0">
              <a:ln w="0"/>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240563" y="3983201"/>
            <a:ext cx="461665" cy="1708160"/>
          </a:xfrm>
          <a:prstGeom prst="rect">
            <a:avLst/>
          </a:prstGeom>
        </p:spPr>
        <p:style>
          <a:lnRef idx="1">
            <a:schemeClr val="accent3"/>
          </a:lnRef>
          <a:fillRef idx="2">
            <a:schemeClr val="accent3"/>
          </a:fillRef>
          <a:effectRef idx="1">
            <a:schemeClr val="accent3"/>
          </a:effectRef>
          <a:fontRef idx="minor">
            <a:schemeClr val="dk1"/>
          </a:fontRef>
        </p:style>
        <p:txBody>
          <a:bodyPr vert="eaVert" wrap="none">
            <a:spAutoFit/>
          </a:bodyPr>
          <a:lstStyle/>
          <a:p>
            <a:r>
              <a:rPr lang="zh-TW" altLang="zh-TW" dirty="0">
                <a:latin typeface="Calibri" panose="020F0502020204030204" pitchFamily="34" charset="0"/>
                <a:ea typeface="標楷體" panose="03000509000000000000" pitchFamily="65" charset="-120"/>
                <a:cs typeface="Times New Roman" panose="02020603050405020304" pitchFamily="18" charset="0"/>
              </a:rPr>
              <a:t>水位偵測點規劃</a:t>
            </a:r>
            <a:endParaRPr lang="zh-TW" altLang="en-US" dirty="0"/>
          </a:p>
        </p:txBody>
      </p:sp>
      <p:sp>
        <p:nvSpPr>
          <p:cNvPr id="7" name="矩形 6"/>
          <p:cNvSpPr/>
          <p:nvPr/>
        </p:nvSpPr>
        <p:spPr>
          <a:xfrm>
            <a:off x="2660364" y="2592250"/>
            <a:ext cx="3749216" cy="646331"/>
          </a:xfrm>
          <a:prstGeom prst="rect">
            <a:avLst/>
          </a:prstGeom>
        </p:spPr>
        <p:txBody>
          <a:bodyPr wrap="square">
            <a:spAutoFit/>
          </a:bodyPr>
          <a:lstStyle/>
          <a:p>
            <a:r>
              <a:rPr lang="zh-TW" altLang="zh-TW" b="1"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本團隊</a:t>
            </a:r>
            <a:r>
              <a:rPr lang="zh-TW" altLang="zh-TW" b="1"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為</a:t>
            </a:r>
            <a:r>
              <a:rPr lang="zh-TW" altLang="en-US" b="1"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提供</a:t>
            </a:r>
            <a:r>
              <a:rPr lang="zh-TW" altLang="zh-TW" b="1"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最高</a:t>
            </a:r>
            <a:r>
              <a:rPr lang="zh-TW" altLang="zh-TW" b="1"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品質服務，特別規劃在</a:t>
            </a:r>
            <a:r>
              <a:rPr lang="en-US" altLang="zh-TW" b="1"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4</a:t>
            </a:r>
            <a:r>
              <a:rPr lang="zh-TW" altLang="zh-TW" b="1"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座水位偵測點均增設攝影機</a:t>
            </a:r>
            <a:endParaRPr lang="zh-TW" altLang="en-US" dirty="0">
              <a:solidFill>
                <a:srgbClr val="FF0000"/>
              </a:solidFill>
            </a:endParaRPr>
          </a:p>
        </p:txBody>
      </p:sp>
      <p:sp>
        <p:nvSpPr>
          <p:cNvPr id="8" name="矩形 7"/>
          <p:cNvSpPr/>
          <p:nvPr/>
        </p:nvSpPr>
        <p:spPr>
          <a:xfrm>
            <a:off x="775900" y="1679932"/>
            <a:ext cx="4900155" cy="923330"/>
          </a:xfrm>
          <a:prstGeom prst="rect">
            <a:avLst/>
          </a:prstGeom>
        </p:spPr>
        <p:txBody>
          <a:bodyPr wrap="square">
            <a:spAutoFit/>
          </a:bodyPr>
          <a:lstStyle/>
          <a:p>
            <a:r>
              <a:rPr lang="zh-TW" altLang="zh-TW" dirty="0">
                <a:latin typeface="Calibri" panose="020F0502020204030204" pitchFamily="34" charset="0"/>
                <a:ea typeface="標楷體" panose="03000509000000000000" pitchFamily="65" charset="-120"/>
                <a:cs typeface="Times New Roman" panose="02020603050405020304" pitchFamily="18" charset="0"/>
              </a:rPr>
              <a:t>採用即裝即用型之模組化設備，設備異常狀況下，可在最短時間內抽換模組設備，同時無須拉設通訊及電力線路，啟動後即可開始運作</a:t>
            </a:r>
            <a:endParaRPr lang="zh-TW" altLang="en-US" dirty="0"/>
          </a:p>
        </p:txBody>
      </p:sp>
      <p:sp>
        <p:nvSpPr>
          <p:cNvPr id="9" name="矩形 8"/>
          <p:cNvSpPr/>
          <p:nvPr/>
        </p:nvSpPr>
        <p:spPr>
          <a:xfrm>
            <a:off x="2571344" y="4742923"/>
            <a:ext cx="2250636"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altLang="zh-TW" sz="1600" dirty="0">
                <a:latin typeface="Calibri" panose="020F0502020204030204" pitchFamily="34" charset="0"/>
                <a:ea typeface="標楷體" panose="03000509000000000000" pitchFamily="65" charset="-120"/>
                <a:cs typeface="Times New Roman" panose="02020603050405020304" pitchFamily="18" charset="0"/>
              </a:rPr>
              <a:t>IP68</a:t>
            </a:r>
            <a:r>
              <a:rPr lang="zh-TW" altLang="zh-TW" sz="1600" dirty="0" smtClean="0">
                <a:latin typeface="Calibri" panose="020F0502020204030204" pitchFamily="34" charset="0"/>
                <a:ea typeface="標楷體" panose="03000509000000000000" pitchFamily="65" charset="-120"/>
                <a:cs typeface="Times New Roman" panose="02020603050405020304" pitchFamily="18" charset="0"/>
              </a:rPr>
              <a:t>等級</a:t>
            </a:r>
            <a:r>
              <a:rPr lang="zh-TW" altLang="en-US" sz="1600" dirty="0" smtClean="0">
                <a:latin typeface="Calibri" panose="020F0502020204030204" pitchFamily="34" charset="0"/>
                <a:ea typeface="標楷體" panose="03000509000000000000" pitchFamily="65" charset="-120"/>
                <a:cs typeface="Times New Roman" panose="02020603050405020304" pitchFamily="18" charset="0"/>
              </a:rPr>
              <a:t>資通訊設備</a:t>
            </a:r>
            <a:r>
              <a:rPr lang="zh-TW" altLang="zh-TW" sz="1600" dirty="0" smtClean="0">
                <a:latin typeface="Calibri" panose="020F0502020204030204" pitchFamily="34" charset="0"/>
                <a:ea typeface="標楷體" panose="03000509000000000000" pitchFamily="65" charset="-120"/>
                <a:cs typeface="Times New Roman" panose="02020603050405020304" pitchFamily="18" charset="0"/>
              </a:rPr>
              <a:t>，</a:t>
            </a:r>
            <a:r>
              <a:rPr lang="zh-TW" altLang="zh-TW" sz="1600" dirty="0">
                <a:latin typeface="Calibri" panose="020F0502020204030204" pitchFamily="34" charset="0"/>
                <a:ea typeface="標楷體" panose="03000509000000000000" pitchFamily="65" charset="-120"/>
                <a:cs typeface="Times New Roman" panose="02020603050405020304" pitchFamily="18" charset="0"/>
              </a:rPr>
              <a:t>整組設備可浸在水中持續運作</a:t>
            </a:r>
            <a:r>
              <a:rPr lang="zh-TW" altLang="zh-TW" sz="1600" dirty="0" smtClean="0">
                <a:latin typeface="Calibri" panose="020F0502020204030204" pitchFamily="34" charset="0"/>
                <a:ea typeface="標楷體" panose="03000509000000000000" pitchFamily="65" charset="-120"/>
                <a:cs typeface="Times New Roman" panose="02020603050405020304" pitchFamily="18" charset="0"/>
              </a:rPr>
              <a:t>，</a:t>
            </a:r>
            <a:endParaRPr lang="en-US" altLang="zh-TW" sz="1600" dirty="0" smtClean="0">
              <a:latin typeface="Calibri" panose="020F0502020204030204" pitchFamily="34"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sz="1600" dirty="0" smtClean="0">
                <a:latin typeface="Calibri" panose="020F0502020204030204" pitchFamily="34" charset="0"/>
                <a:ea typeface="標楷體" panose="03000509000000000000" pitchFamily="65" charset="-120"/>
                <a:cs typeface="Times New Roman" panose="02020603050405020304" pitchFamily="18" charset="0"/>
              </a:rPr>
              <a:t>設備</a:t>
            </a:r>
            <a:r>
              <a:rPr lang="zh-TW" altLang="zh-TW" sz="1600" dirty="0">
                <a:latin typeface="Calibri" panose="020F0502020204030204" pitchFamily="34" charset="0"/>
                <a:ea typeface="標楷體" panose="03000509000000000000" pitchFamily="65" charset="-120"/>
                <a:cs typeface="Times New Roman" panose="02020603050405020304" pitchFamily="18" charset="0"/>
              </a:rPr>
              <a:t>工作溫度高達</a:t>
            </a:r>
            <a:r>
              <a:rPr lang="en-US" altLang="zh-TW" sz="1600" dirty="0">
                <a:latin typeface="Calibri" panose="020F0502020204030204" pitchFamily="34" charset="0"/>
                <a:ea typeface="標楷體" panose="03000509000000000000" pitchFamily="65" charset="-120"/>
                <a:cs typeface="Times New Roman" panose="02020603050405020304" pitchFamily="18" charset="0"/>
              </a:rPr>
              <a:t>85</a:t>
            </a:r>
            <a:r>
              <a:rPr lang="zh-TW" altLang="zh-TW" sz="1600" dirty="0">
                <a:latin typeface="Calibri" panose="020F0502020204030204" pitchFamily="34" charset="0"/>
                <a:ea typeface="標楷體" panose="03000509000000000000" pitchFamily="65" charset="-120"/>
                <a:cs typeface="Times New Roman" panose="02020603050405020304" pitchFamily="18" charset="0"/>
              </a:rPr>
              <a:t>℃，工作濕度高達</a:t>
            </a:r>
            <a:r>
              <a:rPr lang="en-US" altLang="zh-TW" sz="1600" dirty="0">
                <a:latin typeface="Calibri" panose="020F0502020204030204" pitchFamily="34" charset="0"/>
                <a:ea typeface="標楷體" panose="03000509000000000000" pitchFamily="65" charset="-120"/>
                <a:cs typeface="Times New Roman" panose="02020603050405020304" pitchFamily="18" charset="0"/>
              </a:rPr>
              <a:t>100%</a:t>
            </a:r>
            <a:r>
              <a:rPr lang="zh-TW" altLang="zh-TW" sz="1600" dirty="0">
                <a:latin typeface="Calibri" panose="020F0502020204030204" pitchFamily="34" charset="0"/>
                <a:ea typeface="標楷體" panose="03000509000000000000" pitchFamily="65" charset="-120"/>
                <a:cs typeface="Times New Roman" panose="02020603050405020304" pitchFamily="18" charset="0"/>
              </a:rPr>
              <a:t>，可應付任何惡劣氣候</a:t>
            </a:r>
            <a:endParaRPr lang="zh-TW" altLang="en-US" sz="1600" dirty="0"/>
          </a:p>
        </p:txBody>
      </p:sp>
      <p:pic>
        <p:nvPicPr>
          <p:cNvPr id="10" name="圖片 9"/>
          <p:cNvPicPr/>
          <p:nvPr/>
        </p:nvPicPr>
        <p:blipFill>
          <a:blip r:embed="rId4">
            <a:extLst>
              <a:ext uri="{BEBA8EAE-BF5A-486C-A8C5-ECC9F3942E4B}">
                <a14:imgProps xmlns:a14="http://schemas.microsoft.com/office/drawing/2010/main">
                  <a14:imgLayer r:embed="rId5">
                    <a14:imgEffect>
                      <a14:backgroundRemoval t="2286" b="100000" l="10000" r="90000"/>
                    </a14:imgEffect>
                  </a14:imgLayer>
                </a14:imgProps>
              </a:ext>
              <a:ext uri="{28A0092B-C50C-407E-A947-70E740481C1C}">
                <a14:useLocalDpi xmlns:a14="http://schemas.microsoft.com/office/drawing/2010/main" val="0"/>
              </a:ext>
            </a:extLst>
          </a:blip>
          <a:stretch>
            <a:fillRect/>
          </a:stretch>
        </p:blipFill>
        <p:spPr>
          <a:xfrm>
            <a:off x="2817095" y="3160243"/>
            <a:ext cx="1679458" cy="1659533"/>
          </a:xfrm>
          <a:prstGeom prst="rect">
            <a:avLst/>
          </a:prstGeom>
        </p:spPr>
      </p:pic>
      <p:pic>
        <p:nvPicPr>
          <p:cNvPr id="13" name="圖片 12"/>
          <p:cNvPicPr>
            <a:picLocks noChangeAspect="1"/>
          </p:cNvPicPr>
          <p:nvPr/>
        </p:nvPicPr>
        <p:blipFill>
          <a:blip r:embed="rId6">
            <a:extLst>
              <a:ext uri="{BEBA8EAE-BF5A-486C-A8C5-ECC9F3942E4B}">
                <a14:imgProps xmlns:a14="http://schemas.microsoft.com/office/drawing/2010/main">
                  <a14:imgLayer r:embed="rId7">
                    <a14:imgEffect>
                      <a14:backgroundRemoval t="9877" b="95414" l="9882" r="89882"/>
                    </a14:imgEffect>
                  </a14:imgLayer>
                </a14:imgProps>
              </a:ext>
            </a:extLst>
          </a:blip>
          <a:stretch>
            <a:fillRect/>
          </a:stretch>
        </p:blipFill>
        <p:spPr>
          <a:xfrm>
            <a:off x="5825473" y="2200781"/>
            <a:ext cx="1258305" cy="1678728"/>
          </a:xfrm>
          <a:prstGeom prst="rect">
            <a:avLst/>
          </a:prstGeom>
        </p:spPr>
      </p:pic>
      <p:pic>
        <p:nvPicPr>
          <p:cNvPr id="14" name="圖片 13"/>
          <p:cNvPicPr>
            <a:picLocks noChangeAspect="1"/>
          </p:cNvPicPr>
          <p:nvPr/>
        </p:nvPicPr>
        <p:blipFill rotWithShape="1">
          <a:blip r:embed="rId8">
            <a:extLst>
              <a:ext uri="{BEBA8EAE-BF5A-486C-A8C5-ECC9F3942E4B}">
                <a14:imgProps xmlns:a14="http://schemas.microsoft.com/office/drawing/2010/main">
                  <a14:imgLayer r:embed="rId9">
                    <a14:imgEffect>
                      <a14:backgroundRemoval t="37500" b="100000" l="16667" r="99167"/>
                    </a14:imgEffect>
                  </a14:imgLayer>
                </a14:imgProps>
              </a:ext>
            </a:extLst>
          </a:blip>
          <a:srcRect l="15191" t="31846"/>
          <a:stretch/>
        </p:blipFill>
        <p:spPr>
          <a:xfrm>
            <a:off x="5888922" y="1023741"/>
            <a:ext cx="969363" cy="778996"/>
          </a:xfrm>
          <a:prstGeom prst="rect">
            <a:avLst/>
          </a:prstGeom>
        </p:spPr>
      </p:pic>
      <p:sp>
        <p:nvSpPr>
          <p:cNvPr id="15" name="矩形 14"/>
          <p:cNvSpPr/>
          <p:nvPr/>
        </p:nvSpPr>
        <p:spPr>
          <a:xfrm>
            <a:off x="5702723" y="3797323"/>
            <a:ext cx="1569660" cy="369332"/>
          </a:xfrm>
          <a:prstGeom prst="rect">
            <a:avLst/>
          </a:prstGeom>
        </p:spPr>
        <p:txBody>
          <a:bodyPr wrap="none">
            <a:spAutoFit/>
          </a:bodyPr>
          <a:lstStyle/>
          <a:p>
            <a:r>
              <a:rPr lang="zh-TW" altLang="en-US" dirty="0" smtClean="0"/>
              <a:t>壓力式水位計</a:t>
            </a:r>
            <a:endParaRPr lang="zh-TW" altLang="en-US" dirty="0"/>
          </a:p>
        </p:txBody>
      </p:sp>
      <p:sp>
        <p:nvSpPr>
          <p:cNvPr id="16" name="矩形 15"/>
          <p:cNvSpPr/>
          <p:nvPr/>
        </p:nvSpPr>
        <p:spPr>
          <a:xfrm>
            <a:off x="5875903" y="1869568"/>
            <a:ext cx="877163" cy="369332"/>
          </a:xfrm>
          <a:prstGeom prst="rect">
            <a:avLst/>
          </a:prstGeom>
        </p:spPr>
        <p:txBody>
          <a:bodyPr wrap="none">
            <a:spAutoFit/>
          </a:bodyPr>
          <a:lstStyle/>
          <a:p>
            <a:r>
              <a:rPr lang="zh-TW" altLang="en-US" dirty="0" smtClean="0"/>
              <a:t>攝影機</a:t>
            </a:r>
            <a:endParaRPr lang="zh-TW" altLang="en-US" dirty="0"/>
          </a:p>
        </p:txBody>
      </p:sp>
      <p:pic>
        <p:nvPicPr>
          <p:cNvPr id="18" name="圖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12188">
            <a:off x="6538390" y="1029444"/>
            <a:ext cx="1438781" cy="872655"/>
          </a:xfrm>
          <a:prstGeom prst="rect">
            <a:avLst/>
          </a:prstGeom>
        </p:spPr>
      </p:pic>
      <p:pic>
        <p:nvPicPr>
          <p:cNvPr id="20" name="圖片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4484" y="4101593"/>
            <a:ext cx="341348" cy="2285327"/>
          </a:xfrm>
          <a:prstGeom prst="rect">
            <a:avLst/>
          </a:prstGeom>
        </p:spPr>
      </p:pic>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01987">
            <a:off x="1122953" y="3261888"/>
            <a:ext cx="1438781" cy="872655"/>
          </a:xfrm>
          <a:prstGeom prst="rect">
            <a:avLst/>
          </a:prstGeom>
        </p:spPr>
      </p:pic>
      <p:sp>
        <p:nvSpPr>
          <p:cNvPr id="22" name="文字方塊 21"/>
          <p:cNvSpPr txBox="1"/>
          <p:nvPr/>
        </p:nvSpPr>
        <p:spPr>
          <a:xfrm>
            <a:off x="7678803" y="3797322"/>
            <a:ext cx="461665" cy="553998"/>
          </a:xfrm>
          <a:prstGeom prst="rect">
            <a:avLst/>
          </a:prstGeom>
          <a:noFill/>
        </p:spPr>
        <p:txBody>
          <a:bodyPr vert="eaVert" wrap="none" rtlCol="0">
            <a:spAutoFit/>
          </a:bodyPr>
          <a:lstStyle/>
          <a:p>
            <a:r>
              <a:rPr lang="zh-TW" altLang="en-US" dirty="0" smtClean="0"/>
              <a:t>電桿</a:t>
            </a:r>
            <a:endParaRPr lang="zh-TW" altLang="en-US" dirty="0"/>
          </a:p>
        </p:txBody>
      </p:sp>
      <p:sp>
        <p:nvSpPr>
          <p:cNvPr id="23" name="文字方塊 22"/>
          <p:cNvSpPr txBox="1"/>
          <p:nvPr/>
        </p:nvSpPr>
        <p:spPr>
          <a:xfrm>
            <a:off x="907005" y="4101593"/>
            <a:ext cx="369332" cy="553998"/>
          </a:xfrm>
          <a:prstGeom prst="rect">
            <a:avLst/>
          </a:prstGeom>
          <a:noFill/>
        </p:spPr>
        <p:txBody>
          <a:bodyPr vert="eaVert" wrap="none" rtlCol="0">
            <a:spAutoFit/>
          </a:bodyPr>
          <a:lstStyle/>
          <a:p>
            <a:r>
              <a:rPr lang="zh-TW" altLang="en-US" sz="1200" dirty="0" smtClean="0"/>
              <a:t>自立桿</a:t>
            </a:r>
            <a:endParaRPr lang="zh-TW" altLang="en-US" sz="1200" dirty="0"/>
          </a:p>
        </p:txBody>
      </p:sp>
      <p:sp>
        <p:nvSpPr>
          <p:cNvPr id="24" name="爆炸 1 23"/>
          <p:cNvSpPr/>
          <p:nvPr/>
        </p:nvSpPr>
        <p:spPr>
          <a:xfrm>
            <a:off x="1626630" y="2454850"/>
            <a:ext cx="1193975" cy="1170589"/>
          </a:xfrm>
          <a:prstGeom prst="irregularSeal1">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ysClr val="windowText" lastClr="000000"/>
                </a:solidFill>
              </a:rPr>
              <a:t>優規</a:t>
            </a:r>
            <a:endParaRPr lang="zh-TW" altLang="en-US" dirty="0">
              <a:solidFill>
                <a:sysClr val="windowText" lastClr="000000"/>
              </a:solidFill>
            </a:endParaRPr>
          </a:p>
        </p:txBody>
      </p:sp>
      <p:sp>
        <p:nvSpPr>
          <p:cNvPr id="26" name="綵帶 (向上) 25"/>
          <p:cNvSpPr/>
          <p:nvPr/>
        </p:nvSpPr>
        <p:spPr>
          <a:xfrm>
            <a:off x="6752498" y="5229200"/>
            <a:ext cx="2283998" cy="1080120"/>
          </a:xfrm>
          <a:prstGeom prst="ribbon2">
            <a:avLst>
              <a:gd name="adj1" fmla="val 16667"/>
              <a:gd name="adj2" fmla="val 6979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dirty="0">
                <a:solidFill>
                  <a:sysClr val="windowText" lastClr="000000"/>
                </a:solidFill>
              </a:rPr>
              <a:t>已成功運用在臺</a:t>
            </a:r>
            <a:r>
              <a:rPr lang="zh-TW" altLang="en-US" dirty="0" smtClean="0">
                <a:solidFill>
                  <a:sysClr val="windowText" lastClr="000000"/>
                </a:solidFill>
              </a:rPr>
              <a:t>中市水利局淹水</a:t>
            </a:r>
            <a:r>
              <a:rPr lang="zh-TW" altLang="en-US" dirty="0">
                <a:solidFill>
                  <a:sysClr val="windowText" lastClr="000000"/>
                </a:solidFill>
              </a:rPr>
              <a:t>監測</a:t>
            </a:r>
            <a:r>
              <a:rPr lang="zh-TW" altLang="en-US" dirty="0" smtClean="0">
                <a:solidFill>
                  <a:sysClr val="windowText" lastClr="000000"/>
                </a:solidFill>
              </a:rPr>
              <a:t>站</a:t>
            </a:r>
            <a:endParaRPr lang="zh-TW" altLang="en-US" dirty="0">
              <a:solidFill>
                <a:sysClr val="windowText" lastClr="000000"/>
              </a:solidFill>
            </a:endParaRPr>
          </a:p>
        </p:txBody>
      </p:sp>
    </p:spTree>
    <p:extLst>
      <p:ext uri="{BB962C8B-B14F-4D97-AF65-F5344CB8AC3E}">
        <p14:creationId xmlns:p14="http://schemas.microsoft.com/office/powerpoint/2010/main" val="17403561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67F4CA63-E9B3-44E0-AD98-A64D95C117F8}" type="slidenum">
              <a:rPr lang="zh-Hant" altLang="en-US" smtClean="0"/>
              <a:pPr/>
              <a:t>35</a:t>
            </a:fld>
            <a:endParaRPr lang="zh-Hant" altLang="en-US" dirty="0"/>
          </a:p>
        </p:txBody>
      </p:sp>
      <p:pic>
        <p:nvPicPr>
          <p:cNvPr id="2051" name="Picture 3" descr="RAIN GAU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0362" y="1072880"/>
            <a:ext cx="2305050" cy="568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p:cNvSpPr txBox="1"/>
          <p:nvPr/>
        </p:nvSpPr>
        <p:spPr>
          <a:xfrm>
            <a:off x="8172400" y="4422961"/>
            <a:ext cx="461665" cy="1938992"/>
          </a:xfrm>
          <a:prstGeom prst="rect">
            <a:avLst/>
          </a:prstGeom>
          <a:noFill/>
        </p:spPr>
        <p:txBody>
          <a:bodyPr vert="eaVert" wrap="none" rtlCol="0">
            <a:spAutoFit/>
          </a:bodyPr>
          <a:lstStyle/>
          <a:p>
            <a:r>
              <a:rPr lang="zh-TW" altLang="en-US" dirty="0" smtClean="0"/>
              <a:t>雨量偵測點設計圖</a:t>
            </a:r>
            <a:endParaRPr lang="zh-TW" altLang="en-US" dirty="0"/>
          </a:p>
        </p:txBody>
      </p:sp>
      <p:sp>
        <p:nvSpPr>
          <p:cNvPr id="11" name="文字方塊 10"/>
          <p:cNvSpPr txBox="1"/>
          <p:nvPr/>
        </p:nvSpPr>
        <p:spPr>
          <a:xfrm>
            <a:off x="3779912" y="5497254"/>
            <a:ext cx="2492990" cy="369332"/>
          </a:xfrm>
          <a:prstGeom prst="rect">
            <a:avLst/>
          </a:prstGeom>
          <a:noFill/>
        </p:spPr>
        <p:txBody>
          <a:bodyPr vert="horz" wrap="none" rtlCol="0">
            <a:spAutoFit/>
          </a:bodyPr>
          <a:lstStyle/>
          <a:p>
            <a:r>
              <a:rPr lang="zh-TW" altLang="en-US" dirty="0" smtClean="0"/>
              <a:t>雨量偵測點實際架設圖</a:t>
            </a:r>
            <a:endParaRPr lang="zh-TW" altLang="en-US" dirty="0"/>
          </a:p>
        </p:txBody>
      </p:sp>
      <p:sp>
        <p:nvSpPr>
          <p:cNvPr id="13" name="文字方塊 12"/>
          <p:cNvSpPr txBox="1"/>
          <p:nvPr/>
        </p:nvSpPr>
        <p:spPr>
          <a:xfrm>
            <a:off x="-26315" y="4032934"/>
            <a:ext cx="3351678" cy="2708434"/>
          </a:xfrm>
          <a:prstGeom prst="rect">
            <a:avLst/>
          </a:prstGeom>
          <a:noFill/>
        </p:spPr>
        <p:txBody>
          <a:bodyPr wrap="square" rtlCol="0">
            <a:spAutoFit/>
          </a:bodyPr>
          <a:lstStyle/>
          <a:p>
            <a:pPr marL="171450" indent="-171450">
              <a:buFont typeface="Arial" panose="020B0604020202020204" pitchFamily="34" charset="0"/>
              <a:buChar char="•"/>
            </a:pPr>
            <a:r>
              <a:rPr lang="zh-TW" altLang="en-US" sz="1400" dirty="0" smtClean="0"/>
              <a:t>超低功耗設備</a:t>
            </a:r>
            <a:endParaRPr lang="en-US" altLang="zh-TW" sz="1400" dirty="0" smtClean="0"/>
          </a:p>
          <a:p>
            <a:pPr marL="446088" lvl="1" indent="-265113">
              <a:buFont typeface="Arial" panose="020B0604020202020204" pitchFamily="34" charset="0"/>
              <a:buChar char="•"/>
            </a:pPr>
            <a:r>
              <a:rPr lang="zh-TW" altLang="en-US" sz="1400" dirty="0" smtClean="0"/>
              <a:t>不必</a:t>
            </a:r>
            <a:r>
              <a:rPr lang="zh-TW" altLang="en-US" sz="1400" dirty="0"/>
              <a:t>申請市</a:t>
            </a:r>
            <a:r>
              <a:rPr lang="zh-TW" altLang="en-US" sz="1400" dirty="0" smtClean="0"/>
              <a:t>電可長時運作。</a:t>
            </a:r>
            <a:endParaRPr lang="en-US" altLang="zh-TW" sz="1400" dirty="0" smtClean="0"/>
          </a:p>
          <a:p>
            <a:pPr indent="-276225">
              <a:buFont typeface="Arial" panose="020B0604020202020204" pitchFamily="34" charset="0"/>
              <a:buChar char="•"/>
            </a:pPr>
            <a:r>
              <a:rPr lang="zh-TW" altLang="en-US" sz="1400" dirty="0" smtClean="0"/>
              <a:t>超寬耐候</a:t>
            </a:r>
            <a:endParaRPr lang="en-US" altLang="zh-TW" sz="1400" dirty="0" smtClean="0"/>
          </a:p>
          <a:p>
            <a:pPr lvl="1" indent="-276225">
              <a:buFont typeface="Arial" panose="020B0604020202020204" pitchFamily="34" charset="0"/>
              <a:buChar char="•"/>
            </a:pPr>
            <a:r>
              <a:rPr lang="zh-TW" altLang="en-US" sz="1400" dirty="0"/>
              <a:t>耐</a:t>
            </a:r>
            <a:r>
              <a:rPr lang="zh-TW" altLang="en-US" sz="1400" dirty="0" smtClean="0"/>
              <a:t>溫</a:t>
            </a:r>
            <a:r>
              <a:rPr lang="en-US" altLang="zh-TW" sz="1400" dirty="0" smtClean="0"/>
              <a:t>-40~85</a:t>
            </a:r>
            <a:r>
              <a:rPr lang="en-US" altLang="zh-TW" sz="1400" dirty="0">
                <a:sym typeface="Symbol" panose="05050102010706020507" pitchFamily="18" charset="2"/>
              </a:rPr>
              <a:t>C</a:t>
            </a:r>
            <a:endParaRPr lang="en-US" altLang="zh-TW" sz="1400" dirty="0" smtClean="0"/>
          </a:p>
          <a:p>
            <a:pPr lvl="1" indent="-276225">
              <a:buFont typeface="Arial" panose="020B0604020202020204" pitchFamily="34" charset="0"/>
              <a:buChar char="•"/>
            </a:pPr>
            <a:r>
              <a:rPr lang="zh-TW" altLang="en-US" sz="1400" dirty="0"/>
              <a:t>一體化</a:t>
            </a:r>
            <a:r>
              <a:rPr lang="zh-TW" altLang="en-US" sz="1400" dirty="0" smtClean="0"/>
              <a:t>設備，</a:t>
            </a:r>
            <a:r>
              <a:rPr lang="en-US" altLang="zh-TW" sz="1400" dirty="0" smtClean="0"/>
              <a:t>Ip68</a:t>
            </a:r>
            <a:r>
              <a:rPr lang="zh-TW" altLang="en-US" sz="1400" dirty="0" smtClean="0"/>
              <a:t>防水防塵，可浸在水中運作</a:t>
            </a:r>
            <a:endParaRPr lang="en-US" altLang="zh-TW" sz="1400" dirty="0" smtClean="0"/>
          </a:p>
          <a:p>
            <a:pPr indent="-276225">
              <a:buFont typeface="Arial" panose="020B0604020202020204" pitchFamily="34" charset="0"/>
              <a:buChar char="•"/>
            </a:pPr>
            <a:r>
              <a:rPr lang="zh-TW" altLang="en-US" sz="1400" dirty="0"/>
              <a:t>可移動式</a:t>
            </a:r>
            <a:r>
              <a:rPr lang="zh-TW" altLang="en-US" sz="1400" dirty="0" smtClean="0"/>
              <a:t>設計</a:t>
            </a:r>
            <a:endParaRPr lang="en-US" altLang="zh-TW" sz="1400" dirty="0" smtClean="0"/>
          </a:p>
          <a:p>
            <a:pPr lvl="1" indent="-276225">
              <a:buFont typeface="Arial" panose="020B0604020202020204" pitchFamily="34" charset="0"/>
              <a:buChar char="•"/>
            </a:pPr>
            <a:r>
              <a:rPr lang="zh-TW" altLang="en-US" sz="1400" dirty="0"/>
              <a:t>不必申</a:t>
            </a:r>
            <a:r>
              <a:rPr lang="zh-TW" altLang="en-US" sz="1400" dirty="0" smtClean="0"/>
              <a:t>拉電力或通訊線路，快速安裝運作。</a:t>
            </a:r>
            <a:endParaRPr lang="en-US" altLang="zh-TW" sz="1400" dirty="0" smtClean="0"/>
          </a:p>
          <a:p>
            <a:endParaRPr lang="en-US" altLang="zh-TW" sz="1400" dirty="0" smtClean="0"/>
          </a:p>
          <a:p>
            <a:pPr lvl="1" indent="-276225">
              <a:buFont typeface="Arial" panose="020B0604020202020204" pitchFamily="34" charset="0"/>
              <a:buChar char="•"/>
            </a:pPr>
            <a:endParaRPr lang="en-US" altLang="zh-TW" sz="1400" dirty="0"/>
          </a:p>
          <a:p>
            <a:endParaRPr lang="zh-TW" altLang="en-US" sz="1600" dirty="0"/>
          </a:p>
        </p:txBody>
      </p:sp>
      <p:pic>
        <p:nvPicPr>
          <p:cNvPr id="14" name="圖片 13"/>
          <p:cNvPicPr/>
          <p:nvPr/>
        </p:nvPicPr>
        <p:blipFill>
          <a:blip r:embed="rId3" cstate="print">
            <a:extLst>
              <a:ext uri="{BEBA8EAE-BF5A-486C-A8C5-ECC9F3942E4B}">
                <a14:imgProps xmlns:a14="http://schemas.microsoft.com/office/drawing/2010/main">
                  <a14:imgLayer r:embed="rId4">
                    <a14:imgEffect>
                      <a14:backgroundRemoval t="228" b="100000" l="0" r="100000"/>
                    </a14:imgEffect>
                  </a14:imgLayer>
                </a14:imgProps>
              </a:ext>
              <a:ext uri="{28A0092B-C50C-407E-A947-70E740481C1C}">
                <a14:useLocalDpi xmlns:a14="http://schemas.microsoft.com/office/drawing/2010/main" val="0"/>
              </a:ext>
            </a:extLst>
          </a:blip>
          <a:stretch>
            <a:fillRect/>
          </a:stretch>
        </p:blipFill>
        <p:spPr>
          <a:xfrm>
            <a:off x="2145778" y="2245408"/>
            <a:ext cx="1080120" cy="1390663"/>
          </a:xfrm>
          <a:prstGeom prst="rect">
            <a:avLst/>
          </a:prstGeom>
        </p:spPr>
      </p:pic>
      <p:pic>
        <p:nvPicPr>
          <p:cNvPr id="15" name="圖片 14" descr="D:\99專案\南部站\型錄\TK1.jpg"/>
          <p:cNvPicPr/>
          <p:nvPr/>
        </p:nvPicPr>
        <p:blipFill>
          <a:blip r:embed="rId5">
            <a:extLst>
              <a:ext uri="{28A0092B-C50C-407E-A947-70E740481C1C}">
                <a14:useLocalDpi xmlns:a14="http://schemas.microsoft.com/office/drawing/2010/main" val="0"/>
              </a:ext>
            </a:extLst>
          </a:blip>
          <a:srcRect/>
          <a:stretch>
            <a:fillRect/>
          </a:stretch>
        </p:blipFill>
        <p:spPr bwMode="auto">
          <a:xfrm>
            <a:off x="102958" y="2108574"/>
            <a:ext cx="1979930" cy="1605915"/>
          </a:xfrm>
          <a:prstGeom prst="rect">
            <a:avLst/>
          </a:prstGeom>
          <a:noFill/>
          <a:ln>
            <a:noFill/>
          </a:ln>
        </p:spPr>
      </p:pic>
      <p:sp>
        <p:nvSpPr>
          <p:cNvPr id="18" name="標題 1"/>
          <p:cNvSpPr>
            <a:spLocks noGrp="1"/>
          </p:cNvSpPr>
          <p:nvPr>
            <p:ph type="title"/>
          </p:nvPr>
        </p:nvSpPr>
        <p:spPr>
          <a:xfrm>
            <a:off x="467544" y="260648"/>
            <a:ext cx="8568952" cy="792088"/>
          </a:xfrm>
        </p:spPr>
        <p:txBody>
          <a:bodyPr/>
          <a:lstStyle/>
          <a:p>
            <a:r>
              <a:rPr lang="zh-TW" altLang="en-US" dirty="0"/>
              <a:t>天氣風險預警系統及水位偵測點設置</a:t>
            </a:r>
          </a:p>
        </p:txBody>
      </p:sp>
      <p:sp>
        <p:nvSpPr>
          <p:cNvPr id="19" name="矩形 18"/>
          <p:cNvSpPr/>
          <p:nvPr/>
        </p:nvSpPr>
        <p:spPr>
          <a:xfrm>
            <a:off x="545068" y="1182407"/>
            <a:ext cx="1723549"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4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雨量</a:t>
            </a:r>
            <a:r>
              <a:rPr lang="zh-TW" alt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偵測點</a:t>
            </a:r>
            <a:endParaRPr lang="zh-TW" altLang="en-US" sz="2400" dirty="0">
              <a:ln w="0"/>
              <a:solidFill>
                <a:schemeClr val="tx1"/>
              </a:solidFill>
              <a:effectLst>
                <a:outerShdw blurRad="38100" dist="19050" dir="2700000" algn="tl" rotWithShape="0">
                  <a:schemeClr val="dk1">
                    <a:alpha val="40000"/>
                  </a:schemeClr>
                </a:outerShdw>
              </a:effectLst>
            </a:endParaRPr>
          </a:p>
        </p:txBody>
      </p:sp>
      <p:sp>
        <p:nvSpPr>
          <p:cNvPr id="16" name="綵帶 (向上) 15"/>
          <p:cNvSpPr/>
          <p:nvPr/>
        </p:nvSpPr>
        <p:spPr>
          <a:xfrm>
            <a:off x="3962349" y="5866586"/>
            <a:ext cx="2283998" cy="864093"/>
          </a:xfrm>
          <a:prstGeom prst="ribbon2">
            <a:avLst>
              <a:gd name="adj1" fmla="val 16667"/>
              <a:gd name="adj2" fmla="val 6979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dirty="0">
                <a:solidFill>
                  <a:sysClr val="windowText" lastClr="000000"/>
                </a:solidFill>
              </a:rPr>
              <a:t>已成功運用在水保局等單位</a:t>
            </a:r>
          </a:p>
        </p:txBody>
      </p:sp>
      <p:pic>
        <p:nvPicPr>
          <p:cNvPr id="17" name="圖片 16" descr="\\psf\Home\Downloads\1393.png"/>
          <p:cNvPicPr/>
          <p:nvPr/>
        </p:nvPicPr>
        <p:blipFill>
          <a:blip r:embed="rId6">
            <a:extLst>
              <a:ext uri="{28A0092B-C50C-407E-A947-70E740481C1C}">
                <a14:useLocalDpi xmlns:a14="http://schemas.microsoft.com/office/drawing/2010/main" val="0"/>
              </a:ext>
            </a:extLst>
          </a:blip>
          <a:srcRect/>
          <a:stretch>
            <a:fillRect/>
          </a:stretch>
        </p:blipFill>
        <p:spPr bwMode="auto">
          <a:xfrm>
            <a:off x="4481894" y="1093135"/>
            <a:ext cx="1089025" cy="4363720"/>
          </a:xfrm>
          <a:prstGeom prst="rect">
            <a:avLst/>
          </a:prstGeom>
          <a:noFill/>
          <a:ln>
            <a:noFill/>
          </a:ln>
        </p:spPr>
      </p:pic>
    </p:spTree>
    <p:extLst>
      <p:ext uri="{BB962C8B-B14F-4D97-AF65-F5344CB8AC3E}">
        <p14:creationId xmlns:p14="http://schemas.microsoft.com/office/powerpoint/2010/main" val="920582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74" y="1758526"/>
            <a:ext cx="7563226" cy="418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直線圖說文字 3 3"/>
          <p:cNvSpPr/>
          <p:nvPr/>
        </p:nvSpPr>
        <p:spPr>
          <a:xfrm>
            <a:off x="1441982" y="1362482"/>
            <a:ext cx="1440160" cy="792088"/>
          </a:xfrm>
          <a:prstGeom prst="borderCallout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1441982" y="1339253"/>
            <a:ext cx="1584176" cy="646331"/>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氣象數值模式雲與預報圖</a:t>
            </a:r>
            <a:endParaRPr lang="zh-TW" altLang="en-US" dirty="0">
              <a:latin typeface="標楷體" panose="03000509000000000000" pitchFamily="65" charset="-120"/>
              <a:ea typeface="標楷體" panose="03000509000000000000" pitchFamily="65" charset="-120"/>
            </a:endParaRPr>
          </a:p>
        </p:txBody>
      </p:sp>
      <p:sp>
        <p:nvSpPr>
          <p:cNvPr id="7" name="直線圖說文字 3 6"/>
          <p:cNvSpPr/>
          <p:nvPr/>
        </p:nvSpPr>
        <p:spPr>
          <a:xfrm>
            <a:off x="6345451" y="1405753"/>
            <a:ext cx="1440160" cy="792088"/>
          </a:xfrm>
          <a:prstGeom prst="borderCallout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266518" y="1326479"/>
            <a:ext cx="1584176"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未來五天</a:t>
            </a:r>
            <a:r>
              <a:rPr lang="zh-TW" altLang="en-US" dirty="0" smtClean="0">
                <a:latin typeface="標楷體" panose="03000509000000000000" pitchFamily="65" charset="-120"/>
                <a:ea typeface="標楷體" panose="03000509000000000000" pitchFamily="65" charset="-120"/>
              </a:rPr>
              <a:t>天氣概述與劇烈災害潛勢分析</a:t>
            </a:r>
            <a:endParaRPr lang="zh-TW" altLang="en-US" dirty="0">
              <a:latin typeface="標楷體" panose="03000509000000000000" pitchFamily="65" charset="-120"/>
              <a:ea typeface="標楷體" panose="03000509000000000000" pitchFamily="65" charset="-120"/>
            </a:endParaRPr>
          </a:p>
        </p:txBody>
      </p:sp>
      <p:sp>
        <p:nvSpPr>
          <p:cNvPr id="9" name="直線圖說文字 3 8"/>
          <p:cNvSpPr/>
          <p:nvPr/>
        </p:nvSpPr>
        <p:spPr>
          <a:xfrm>
            <a:off x="7418646" y="3414711"/>
            <a:ext cx="1440160" cy="1253379"/>
          </a:xfrm>
          <a:prstGeom prst="borderCallout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346638" y="3467761"/>
            <a:ext cx="1584176" cy="1200329"/>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以</a:t>
            </a:r>
            <a:r>
              <a:rPr lang="zh-TW" altLang="en-US" dirty="0" smtClean="0">
                <a:latin typeface="標楷體" panose="03000509000000000000" pitchFamily="65" charset="-120"/>
                <a:ea typeface="標楷體" panose="03000509000000000000" pitchFamily="65" charset="-120"/>
              </a:rPr>
              <a:t>風險燈號表示未來五天本市豪大雨發生機率。</a:t>
            </a:r>
            <a:endParaRPr lang="zh-TW" altLang="en-US" dirty="0">
              <a:latin typeface="標楷體" panose="03000509000000000000" pitchFamily="65" charset="-120"/>
              <a:ea typeface="標楷體" panose="03000509000000000000" pitchFamily="65" charset="-120"/>
            </a:endParaRPr>
          </a:p>
        </p:txBody>
      </p:sp>
      <p:sp>
        <p:nvSpPr>
          <p:cNvPr id="11" name="直線圖說文字 3 10"/>
          <p:cNvSpPr/>
          <p:nvPr/>
        </p:nvSpPr>
        <p:spPr>
          <a:xfrm>
            <a:off x="3890254" y="5961717"/>
            <a:ext cx="1728192" cy="792088"/>
          </a:xfrm>
          <a:prstGeom prst="borderCallout3">
            <a:avLst>
              <a:gd name="adj1" fmla="val 18750"/>
              <a:gd name="adj2" fmla="val -8333"/>
              <a:gd name="adj3" fmla="val 18750"/>
              <a:gd name="adj4" fmla="val -16667"/>
              <a:gd name="adj5" fmla="val 9811"/>
              <a:gd name="adj6" fmla="val -27580"/>
              <a:gd name="adj7" fmla="val -18713"/>
              <a:gd name="adj8" fmla="val -31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62262" y="6034595"/>
            <a:ext cx="1584176" cy="646331"/>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表格化未來</a:t>
            </a:r>
            <a:r>
              <a:rPr lang="zh-TW" altLang="en-US" dirty="0">
                <a:latin typeface="標楷體" panose="03000509000000000000" pitchFamily="65" charset="-120"/>
                <a:ea typeface="標楷體" panose="03000509000000000000" pitchFamily="65" charset="-120"/>
              </a:rPr>
              <a:t>五日</a:t>
            </a:r>
            <a:r>
              <a:rPr lang="zh-TW" altLang="en-US" dirty="0" smtClean="0">
                <a:latin typeface="標楷體" panose="03000509000000000000" pitchFamily="65" charset="-120"/>
                <a:ea typeface="標楷體" panose="03000509000000000000" pitchFamily="65" charset="-120"/>
              </a:rPr>
              <a:t>天氣預報</a:t>
            </a:r>
            <a:endParaRPr lang="zh-TW" altLang="en-US" dirty="0">
              <a:latin typeface="標楷體" panose="03000509000000000000" pitchFamily="65" charset="-120"/>
              <a:ea typeface="標楷體" panose="03000509000000000000" pitchFamily="65" charset="-12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102" y="6214201"/>
            <a:ext cx="19050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標題 1"/>
          <p:cNvSpPr txBox="1">
            <a:spLocks/>
          </p:cNvSpPr>
          <p:nvPr/>
        </p:nvSpPr>
        <p:spPr>
          <a:xfrm>
            <a:off x="467544" y="260648"/>
            <a:ext cx="8568952"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Hant" altLang="en-US" sz="3800" b="1" kern="1200" cap="none" spc="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r>
              <a:rPr lang="zh-TW" dirty="0" smtClean="0"/>
              <a:t>天氣風險預警系統及水位偵測點設置</a:t>
            </a:r>
            <a:endParaRPr lang="zh-TW" dirty="0"/>
          </a:p>
        </p:txBody>
      </p:sp>
      <p:sp>
        <p:nvSpPr>
          <p:cNvPr id="14" name="矩形 13"/>
          <p:cNvSpPr/>
          <p:nvPr/>
        </p:nvSpPr>
        <p:spPr>
          <a:xfrm>
            <a:off x="3250891" y="1077493"/>
            <a:ext cx="2646878"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4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天氣</a:t>
            </a:r>
            <a:r>
              <a:rPr lang="zh-TW" alt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風險預警系統</a:t>
            </a:r>
            <a:endParaRPr lang="zh-TW" alt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516019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059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直線圖說文字 3 6"/>
          <p:cNvSpPr/>
          <p:nvPr/>
        </p:nvSpPr>
        <p:spPr>
          <a:xfrm>
            <a:off x="7524328" y="1362482"/>
            <a:ext cx="1440160" cy="1177100"/>
          </a:xfrm>
          <a:prstGeom prst="borderCallout3">
            <a:avLst>
              <a:gd name="adj1" fmla="val 18750"/>
              <a:gd name="adj2" fmla="val -8333"/>
              <a:gd name="adj3" fmla="val 18750"/>
              <a:gd name="adj4" fmla="val -16667"/>
              <a:gd name="adj5" fmla="val 52662"/>
              <a:gd name="adj6" fmla="val -20635"/>
              <a:gd name="adj7" fmla="val 94587"/>
              <a:gd name="adj8" fmla="val -539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452320" y="1339252"/>
            <a:ext cx="1584176" cy="1200329"/>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本市分區定量降水預報。以顏色劃分數量級。</a:t>
            </a:r>
            <a:endParaRPr lang="zh-TW" altLang="en-US" dirty="0">
              <a:latin typeface="標楷體" panose="03000509000000000000" pitchFamily="65" charset="-120"/>
              <a:ea typeface="標楷體" panose="03000509000000000000" pitchFamily="65" charset="-12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754" y="0"/>
            <a:ext cx="19050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標題 1"/>
          <p:cNvSpPr txBox="1">
            <a:spLocks/>
          </p:cNvSpPr>
          <p:nvPr/>
        </p:nvSpPr>
        <p:spPr>
          <a:xfrm>
            <a:off x="467544" y="260648"/>
            <a:ext cx="8568952"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Hant" altLang="en-US" sz="3800" b="1" kern="1200" cap="none" spc="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r>
              <a:rPr lang="zh-TW" dirty="0" smtClean="0"/>
              <a:t>天氣風險預警系統及水位偵測點設置</a:t>
            </a:r>
            <a:endParaRPr lang="zh-TW" dirty="0"/>
          </a:p>
        </p:txBody>
      </p:sp>
      <p:sp>
        <p:nvSpPr>
          <p:cNvPr id="10" name="矩形 9"/>
          <p:cNvSpPr/>
          <p:nvPr/>
        </p:nvSpPr>
        <p:spPr>
          <a:xfrm>
            <a:off x="3250891" y="1077493"/>
            <a:ext cx="2646878"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4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天氣</a:t>
            </a:r>
            <a:r>
              <a:rPr lang="zh-TW" alt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風險預警系統</a:t>
            </a:r>
            <a:endParaRPr lang="zh-TW" alt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83752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2578"/>
            <a:ext cx="90868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201711" y="5781228"/>
            <a:ext cx="8575872"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以水利署提供之桃園市各區降雨警戒為基礎，整合本公司定量降水預測，</a:t>
            </a:r>
            <a:endParaRPr lang="en-US" altLang="zh-TW" sz="2000" dirty="0" smtClean="0">
              <a:latin typeface="標楷體" panose="03000509000000000000" pitchFamily="65" charset="-120"/>
              <a:ea typeface="標楷體" panose="03000509000000000000" pitchFamily="65" charset="-120"/>
            </a:endParaRPr>
          </a:p>
          <a:p>
            <a:r>
              <a:rPr lang="zh-TW" altLang="en-US" sz="2000" dirty="0" smtClean="0">
                <a:latin typeface="標楷體" panose="03000509000000000000" pitchFamily="65" charset="-120"/>
                <a:ea typeface="標楷體" panose="03000509000000000000" pitchFamily="65" charset="-120"/>
              </a:rPr>
              <a:t>評估本市未來將超過降雨警戒值的市轄區及時間，方便進行預部抽水機等應變作為。</a:t>
            </a:r>
            <a:endParaRPr lang="zh-TW" altLang="en-US" sz="2000" dirty="0">
              <a:latin typeface="標楷體" panose="03000509000000000000" pitchFamily="65" charset="-120"/>
              <a:ea typeface="標楷體" panose="03000509000000000000" pitchFamily="65" charset="-12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754" y="0"/>
            <a:ext cx="19050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標題 1"/>
          <p:cNvSpPr txBox="1">
            <a:spLocks/>
          </p:cNvSpPr>
          <p:nvPr/>
        </p:nvSpPr>
        <p:spPr>
          <a:xfrm>
            <a:off x="467544" y="260648"/>
            <a:ext cx="8568952"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zh-Hant" altLang="en-US" sz="3800" b="1" kern="1200" cap="none" spc="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r>
              <a:rPr lang="zh-TW" dirty="0" smtClean="0"/>
              <a:t>天氣風險預警系統及水位偵測點設置</a:t>
            </a:r>
            <a:endParaRPr lang="zh-TW" dirty="0"/>
          </a:p>
        </p:txBody>
      </p:sp>
      <p:sp>
        <p:nvSpPr>
          <p:cNvPr id="7" name="矩形 6"/>
          <p:cNvSpPr/>
          <p:nvPr/>
        </p:nvSpPr>
        <p:spPr>
          <a:xfrm>
            <a:off x="3250891" y="1077493"/>
            <a:ext cx="3570208"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TW" alt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標楷體" panose="03000509000000000000" pitchFamily="65" charset="-120"/>
                <a:cs typeface="Times New Roman" panose="02020603050405020304" pitchFamily="18" charset="0"/>
              </a:rPr>
              <a:t>超過降雨警戒值地區預測</a:t>
            </a:r>
          </a:p>
        </p:txBody>
      </p:sp>
    </p:spTree>
    <p:extLst>
      <p:ext uri="{BB962C8B-B14F-4D97-AF65-F5344CB8AC3E}">
        <p14:creationId xmlns:p14="http://schemas.microsoft.com/office/powerpoint/2010/main" val="2357906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水情中心駐點人員</a:t>
            </a:r>
          </a:p>
        </p:txBody>
      </p:sp>
      <p:graphicFrame>
        <p:nvGraphicFramePr>
          <p:cNvPr id="5" name="內容版面配置區 4"/>
          <p:cNvGraphicFramePr>
            <a:graphicFrameLocks noGrp="1"/>
          </p:cNvGraphicFramePr>
          <p:nvPr>
            <p:ph idx="1"/>
            <p:extLst/>
          </p:nvPr>
        </p:nvGraphicFramePr>
        <p:xfrm>
          <a:off x="755576" y="1883965"/>
          <a:ext cx="7643192" cy="4569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p:cNvSpPr>
            <a:spLocks noGrp="1"/>
          </p:cNvSpPr>
          <p:nvPr>
            <p:ph type="sldNum" sz="quarter" idx="4"/>
          </p:nvPr>
        </p:nvSpPr>
        <p:spPr/>
        <p:txBody>
          <a:bodyPr/>
          <a:lstStyle/>
          <a:p>
            <a:fld id="{67F4CA63-E9B3-44E0-AD98-A64D95C117F8}" type="slidenum">
              <a:rPr lang="zh-Hant" altLang="en-US" smtClean="0"/>
              <a:pPr/>
              <a:t>39</a:t>
            </a:fld>
            <a:endParaRPr lang="zh-Hant" altLang="en-US" dirty="0"/>
          </a:p>
        </p:txBody>
      </p:sp>
      <p:sp>
        <p:nvSpPr>
          <p:cNvPr id="6" name="內容版面配置區 2"/>
          <p:cNvSpPr txBox="1">
            <a:spLocks/>
          </p:cNvSpPr>
          <p:nvPr/>
        </p:nvSpPr>
        <p:spPr>
          <a:xfrm>
            <a:off x="457200" y="1196752"/>
            <a:ext cx="8229600" cy="49294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Tx/>
              <a:buBlip>
                <a:blip r:embed="rId7"/>
              </a:buBlip>
              <a:defRPr lang="zh-Hant" altLang="en-US" sz="3200" b="1" kern="1200" cap="none" spc="0">
                <a:ln w="3175">
                  <a:solidFill>
                    <a:schemeClr val="tx1"/>
                  </a:solidFill>
                </a:ln>
                <a:solidFill>
                  <a:srgbClr val="FFC000"/>
                </a:solidFill>
                <a:effectLst>
                  <a:outerShdw blurRad="139700" dist="63500" dir="2700000" algn="tl">
                    <a:srgbClr val="000000">
                      <a:alpha val="80000"/>
                    </a:srgbClr>
                  </a:outerShdw>
                </a:effectLst>
                <a:latin typeface="華康黑體 Std W7" panose="020B0700000000000000" pitchFamily="34" charset="-120"/>
                <a:ea typeface="華康黑體 Std W7" panose="020B0700000000000000" pitchFamily="34" charset="-120"/>
                <a:cs typeface="+mn-cs"/>
              </a:defRPr>
            </a:lvl1pPr>
            <a:lvl2pPr marL="742950" indent="-285750" algn="l" defTabSz="914400" rtl="0" eaLnBrk="1" latinLnBrk="0" hangingPunct="1">
              <a:spcBef>
                <a:spcPct val="20000"/>
              </a:spcBef>
              <a:buFontTx/>
              <a:buBlip>
                <a:blip r:embed="rId8"/>
              </a:buBlip>
              <a:defRPr sz="2800" b="1" kern="1200">
                <a:solidFill>
                  <a:schemeClr val="tx1"/>
                </a:solidFill>
                <a:effectLst/>
                <a:latin typeface="華康黑體 Std W7" panose="020B0700000000000000" pitchFamily="34" charset="-120"/>
                <a:ea typeface="華康黑體 Std W7" panose="020B0700000000000000"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latin typeface="華康黑體 Std W7" panose="020B0700000000000000" pitchFamily="34" charset="-120"/>
                <a:ea typeface="華康黑體 Std W7" panose="020B0700000000000000"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latin typeface="華康黑體 Std W7" panose="020B0700000000000000" pitchFamily="34" charset="-120"/>
                <a:ea typeface="華康黑體 Std W7" panose="020B0700000000000000"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latin typeface="華康黑體 Std W7" panose="020B0700000000000000" pitchFamily="34" charset="-120"/>
                <a:ea typeface="華康黑體 Std W7" panose="020B0700000000000000"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sz="2800" dirty="0" smtClean="0"/>
              <a:t>聘雇</a:t>
            </a:r>
            <a:r>
              <a:rPr lang="en-US" altLang="zh-TW" sz="2800" dirty="0" smtClean="0"/>
              <a:t>1</a:t>
            </a:r>
            <a:r>
              <a:rPr lang="zh-TW" sz="2800" dirty="0" smtClean="0"/>
              <a:t>名駐點人員於水務局</a:t>
            </a:r>
            <a:endParaRPr lang="zh-TW" sz="2800" dirty="0"/>
          </a:p>
        </p:txBody>
      </p:sp>
    </p:spTree>
    <p:extLst>
      <p:ext uri="{BB962C8B-B14F-4D97-AF65-F5344CB8AC3E}">
        <p14:creationId xmlns:p14="http://schemas.microsoft.com/office/powerpoint/2010/main" val="1625894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6981" y="191352"/>
            <a:ext cx="8568952" cy="792088"/>
          </a:xfrm>
        </p:spPr>
        <p:txBody>
          <a:bodyPr/>
          <a:lstStyle/>
          <a:p>
            <a:pPr algn="l"/>
            <a:r>
              <a:rPr lang="zh-Hant" altLang="en-US" dirty="0" smtClean="0"/>
              <a:t>工作團隊及人力配置</a:t>
            </a:r>
            <a:endParaRPr lang="zh-Hant" altLang="en-US" dirty="0"/>
          </a:p>
        </p:txBody>
      </p:sp>
      <p:sp>
        <p:nvSpPr>
          <p:cNvPr id="2" name="投影片編號版面配置區 1"/>
          <p:cNvSpPr>
            <a:spLocks noGrp="1"/>
          </p:cNvSpPr>
          <p:nvPr>
            <p:ph type="sldNum" sz="quarter" idx="4"/>
          </p:nvPr>
        </p:nvSpPr>
        <p:spPr/>
        <p:txBody>
          <a:bodyPr/>
          <a:lstStyle/>
          <a:p>
            <a:fld id="{67F4CA63-E9B3-44E0-AD98-A64D95C117F8}" type="slidenum">
              <a:rPr lang="zh-Hant" altLang="en-US" smtClean="0"/>
              <a:pPr/>
              <a:t>4</a:t>
            </a:fld>
            <a:endParaRPr lang="zh-Hant" altLang="en-US"/>
          </a:p>
        </p:txBody>
      </p:sp>
      <p:grpSp>
        <p:nvGrpSpPr>
          <p:cNvPr id="5" name="畫布 11"/>
          <p:cNvGrpSpPr/>
          <p:nvPr/>
        </p:nvGrpSpPr>
        <p:grpSpPr>
          <a:xfrm>
            <a:off x="-180528" y="1105116"/>
            <a:ext cx="4171150" cy="3115972"/>
            <a:chOff x="0" y="0"/>
            <a:chExt cx="5342255" cy="3980474"/>
          </a:xfrm>
        </p:grpSpPr>
        <p:sp>
          <p:nvSpPr>
            <p:cNvPr id="6" name="矩形 5"/>
            <p:cNvSpPr/>
            <p:nvPr/>
          </p:nvSpPr>
          <p:spPr>
            <a:xfrm>
              <a:off x="0" y="0"/>
              <a:ext cx="5342255" cy="3836035"/>
            </a:xfrm>
            <a:prstGeom prst="rect">
              <a:avLst/>
            </a:prstGeom>
          </p:spPr>
        </p:sp>
        <p:sp>
          <p:nvSpPr>
            <p:cNvPr id="7" name="流程圖: 替代處理程序 6"/>
            <p:cNvSpPr/>
            <p:nvPr/>
          </p:nvSpPr>
          <p:spPr>
            <a:xfrm>
              <a:off x="2028954" y="180001"/>
              <a:ext cx="1552576" cy="304165"/>
            </a:xfrm>
            <a:prstGeom prst="flowChartAlternateProcess">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TW" altLang="en-US" sz="1100" kern="100" dirty="0" smtClean="0">
                  <a:solidFill>
                    <a:srgbClr val="000000"/>
                  </a:solidFill>
                  <a:effectLst/>
                  <a:latin typeface="Times New Roman"/>
                  <a:ea typeface="微軟正黑體"/>
                  <a:cs typeface="新細明體"/>
                </a:rPr>
                <a:t>桃園市</a:t>
              </a:r>
              <a:r>
                <a:rPr lang="zh-Hant" sz="1100" kern="100" dirty="0" smtClean="0">
                  <a:solidFill>
                    <a:srgbClr val="000000"/>
                  </a:solidFill>
                  <a:effectLst/>
                  <a:latin typeface="Times New Roman"/>
                  <a:ea typeface="微軟正黑體"/>
                  <a:cs typeface="新細明體"/>
                </a:rPr>
                <a:t>政府水</a:t>
              </a:r>
              <a:r>
                <a:rPr lang="zh-TW" altLang="en-US" sz="1100" kern="100" dirty="0" smtClean="0">
                  <a:solidFill>
                    <a:srgbClr val="000000"/>
                  </a:solidFill>
                  <a:effectLst/>
                  <a:latin typeface="Times New Roman"/>
                  <a:ea typeface="微軟正黑體"/>
                  <a:cs typeface="新細明體"/>
                </a:rPr>
                <a:t>務</a:t>
              </a:r>
              <a:r>
                <a:rPr lang="zh-Hant" sz="1100" kern="100" dirty="0" smtClean="0">
                  <a:solidFill>
                    <a:srgbClr val="000000"/>
                  </a:solidFill>
                  <a:effectLst/>
                  <a:latin typeface="Times New Roman"/>
                  <a:ea typeface="微軟正黑體"/>
                  <a:cs typeface="新細明體"/>
                </a:rPr>
                <a:t>局</a:t>
              </a:r>
              <a:endParaRPr lang="zh-Hant" sz="1200" dirty="0">
                <a:effectLst/>
                <a:latin typeface="新細明體"/>
                <a:cs typeface="新細明體"/>
              </a:endParaRPr>
            </a:p>
          </p:txBody>
        </p:sp>
        <p:sp>
          <p:nvSpPr>
            <p:cNvPr id="8" name="流程圖: 替代處理程序 7"/>
            <p:cNvSpPr/>
            <p:nvPr/>
          </p:nvSpPr>
          <p:spPr>
            <a:xfrm>
              <a:off x="2028954" y="732450"/>
              <a:ext cx="1552576" cy="304165"/>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Hant" sz="1100" kern="100">
                  <a:solidFill>
                    <a:srgbClr val="000000"/>
                  </a:solidFill>
                  <a:effectLst/>
                  <a:latin typeface="Times New Roman"/>
                  <a:ea typeface="微軟正黑體"/>
                  <a:cs typeface="新細明體"/>
                </a:rPr>
                <a:t>逢甲大學團隊</a:t>
              </a:r>
              <a:endParaRPr lang="zh-Hant" sz="1200">
                <a:effectLst/>
                <a:latin typeface="新細明體"/>
                <a:cs typeface="新細明體"/>
              </a:endParaRPr>
            </a:p>
          </p:txBody>
        </p:sp>
        <p:cxnSp>
          <p:nvCxnSpPr>
            <p:cNvPr id="9" name="直線接點 8"/>
            <p:cNvCxnSpPr>
              <a:stCxn id="7" idx="2"/>
              <a:endCxn id="8" idx="0"/>
            </p:cNvCxnSpPr>
            <p:nvPr/>
          </p:nvCxnSpPr>
          <p:spPr>
            <a:xfrm>
              <a:off x="2805243" y="484166"/>
              <a:ext cx="0" cy="24828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流程圖: 程序 10"/>
            <p:cNvSpPr/>
            <p:nvPr/>
          </p:nvSpPr>
          <p:spPr>
            <a:xfrm>
              <a:off x="368901" y="1361101"/>
              <a:ext cx="2243761" cy="409575"/>
            </a:xfrm>
            <a:prstGeom prst="flowChartProcess">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Hant" altLang="zh-Hant" sz="1100">
                  <a:solidFill>
                    <a:srgbClr val="000000"/>
                  </a:solidFill>
                  <a:latin typeface="新細明體"/>
                  <a:ea typeface="微軟正黑體"/>
                  <a:cs typeface="新細明體"/>
                </a:rPr>
                <a:t>整體規劃、系統開發設計</a:t>
              </a:r>
              <a:endParaRPr lang="zh-Hant" altLang="zh-Hant" sz="1200">
                <a:latin typeface="新細明體"/>
                <a:cs typeface="新細明體"/>
              </a:endParaRPr>
            </a:p>
          </p:txBody>
        </p:sp>
        <p:sp>
          <p:nvSpPr>
            <p:cNvPr id="12" name="流程圖: 程序 11"/>
            <p:cNvSpPr/>
            <p:nvPr/>
          </p:nvSpPr>
          <p:spPr>
            <a:xfrm>
              <a:off x="2951206" y="1361101"/>
              <a:ext cx="2305630" cy="409575"/>
            </a:xfrm>
            <a:prstGeom prst="flowChartProcess">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Hant" altLang="en-US" sz="1100" kern="100">
                  <a:solidFill>
                    <a:srgbClr val="000000"/>
                  </a:solidFill>
                  <a:latin typeface="新細明體"/>
                  <a:ea typeface="微軟正黑體"/>
                  <a:cs typeface="新細明體"/>
                </a:rPr>
                <a:t>應變支援服務、軟硬體整合</a:t>
              </a:r>
            </a:p>
          </p:txBody>
        </p:sp>
        <p:sp>
          <p:nvSpPr>
            <p:cNvPr id="14" name="流程圖: 程序 13"/>
            <p:cNvSpPr/>
            <p:nvPr/>
          </p:nvSpPr>
          <p:spPr>
            <a:xfrm>
              <a:off x="368899" y="1770675"/>
              <a:ext cx="2244738" cy="647700"/>
            </a:xfrm>
            <a:prstGeom prst="flowChartProcess">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Hant" altLang="zh-Hant" sz="1100" dirty="0">
                  <a:latin typeface="新細明體"/>
                  <a:ea typeface="微軟正黑體"/>
                  <a:cs typeface="新細明體"/>
                </a:rPr>
                <a:t>逢甲地理資訊系統</a:t>
              </a:r>
              <a:r>
                <a:rPr lang="zh-Hant" altLang="zh-Hant" sz="1100" dirty="0" smtClean="0">
                  <a:latin typeface="新細明體"/>
                  <a:ea typeface="微軟正黑體"/>
                  <a:cs typeface="新細明體"/>
                </a:rPr>
                <a:t>研究中心</a:t>
              </a:r>
              <a:endParaRPr lang="en-US" altLang="zh-Hant" sz="1100" dirty="0" smtClean="0">
                <a:latin typeface="新細明體"/>
                <a:ea typeface="微軟正黑體"/>
                <a:cs typeface="新細明體"/>
              </a:endParaRPr>
            </a:p>
            <a:p>
              <a:pPr algn="ctr"/>
              <a:r>
                <a:rPr lang="zh-TW" altLang="zh-TW" sz="1200" dirty="0">
                  <a:latin typeface="新細明體" panose="02020500000000000000" pitchFamily="18" charset="-120"/>
                  <a:ea typeface="微軟正黑體" panose="020B0604030504040204" pitchFamily="34" charset="-120"/>
                  <a:cs typeface="新細明體" panose="02020500000000000000" pitchFamily="18" charset="-120"/>
                </a:rPr>
                <a:t>江篤信技師</a:t>
              </a:r>
              <a:r>
                <a:rPr lang="zh-TW" altLang="zh-TW" sz="1200" dirty="0" smtClean="0">
                  <a:latin typeface="新細明體" panose="02020500000000000000" pitchFamily="18" charset="-120"/>
                  <a:ea typeface="微軟正黑體" panose="020B0604030504040204" pitchFamily="34" charset="-120"/>
                  <a:cs typeface="新細明體" panose="02020500000000000000" pitchFamily="18" charset="-120"/>
                </a:rPr>
                <a:t>事務所</a:t>
              </a:r>
              <a:endParaRPr lang="zh-TW" altLang="zh-TW" sz="1400" dirty="0">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5" name="流程圖: 程序 14"/>
            <p:cNvSpPr/>
            <p:nvPr/>
          </p:nvSpPr>
          <p:spPr>
            <a:xfrm>
              <a:off x="2951206" y="1770675"/>
              <a:ext cx="2305630" cy="647700"/>
            </a:xfrm>
            <a:prstGeom prst="flowChartProcess">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TW" altLang="zh-TW" sz="1100" dirty="0">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準線智慧科技股份有限公司</a:t>
              </a:r>
              <a:endParaRPr lang="zh-TW" altLang="zh-TW" sz="1200" dirty="0">
                <a:latin typeface="新細明體" panose="02020500000000000000" pitchFamily="18" charset="-120"/>
                <a:ea typeface="新細明體" panose="02020500000000000000" pitchFamily="18" charset="-120"/>
                <a:cs typeface="新細明體" panose="02020500000000000000" pitchFamily="18" charset="-120"/>
              </a:endParaRPr>
            </a:p>
            <a:p>
              <a:pPr algn="ctr">
                <a:spcAft>
                  <a:spcPts val="0"/>
                </a:spcAft>
              </a:pPr>
              <a:r>
                <a:rPr lang="zh-TW" altLang="zh-TW" sz="1100" dirty="0">
                  <a:solidFill>
                    <a:srgbClr val="000000"/>
                  </a:solidFill>
                  <a:latin typeface="新細明體" panose="02020500000000000000" pitchFamily="18" charset="-120"/>
                  <a:ea typeface="微軟正黑體" panose="020B0604030504040204" pitchFamily="34" charset="-120"/>
                  <a:cs typeface="新細明體" panose="02020500000000000000" pitchFamily="18" charset="-120"/>
                </a:rPr>
                <a:t>天氣風險公司</a:t>
              </a:r>
              <a:endParaRPr lang="zh-TW" altLang="zh-TW" sz="1200" dirty="0">
                <a:latin typeface="新細明體" panose="02020500000000000000" pitchFamily="18" charset="-120"/>
                <a:ea typeface="新細明體" panose="02020500000000000000" pitchFamily="18" charset="-120"/>
                <a:cs typeface="新細明體" panose="02020500000000000000" pitchFamily="18" charset="-120"/>
              </a:endParaRPr>
            </a:p>
            <a:p>
              <a:pPr algn="ctr">
                <a:spcAft>
                  <a:spcPts val="0"/>
                </a:spcAft>
              </a:pPr>
              <a:r>
                <a:rPr lang="zh-TW" altLang="zh-TW" sz="1100" dirty="0">
                  <a:latin typeface="新細明體" panose="02020500000000000000" pitchFamily="18" charset="-120"/>
                  <a:ea typeface="微軟正黑體" panose="020B0604030504040204" pitchFamily="34" charset="-120"/>
                  <a:cs typeface="新細明體" panose="02020500000000000000" pitchFamily="18" charset="-120"/>
                </a:rPr>
                <a:t>中興保全股份有限公司</a:t>
              </a:r>
              <a:endParaRPr lang="zh-Hant" altLang="zh-Hant" sz="1100" dirty="0">
                <a:latin typeface="新細明體"/>
                <a:ea typeface="微軟正黑體"/>
                <a:cs typeface="新細明體"/>
              </a:endParaRPr>
            </a:p>
          </p:txBody>
        </p:sp>
        <p:sp>
          <p:nvSpPr>
            <p:cNvPr id="16" name="流程圖: 替代處理程序 15"/>
            <p:cNvSpPr/>
            <p:nvPr/>
          </p:nvSpPr>
          <p:spPr>
            <a:xfrm>
              <a:off x="2029929" y="2695575"/>
              <a:ext cx="1552576" cy="541950"/>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Hant" sz="1100" kern="100" dirty="0">
                  <a:solidFill>
                    <a:srgbClr val="000000"/>
                  </a:solidFill>
                  <a:effectLst/>
                  <a:latin typeface="Times New Roman"/>
                  <a:ea typeface="微軟正黑體"/>
                  <a:cs typeface="新細明體"/>
                </a:rPr>
                <a:t>計畫整合</a:t>
              </a:r>
              <a:endParaRPr lang="zh-Hant" sz="1200" dirty="0">
                <a:effectLst/>
                <a:latin typeface="新細明體"/>
                <a:cs typeface="新細明體"/>
              </a:endParaRPr>
            </a:p>
            <a:p>
              <a:pPr algn="ctr">
                <a:spcAft>
                  <a:spcPts val="0"/>
                </a:spcAft>
              </a:pPr>
              <a:r>
                <a:rPr lang="zh-Hant" sz="1100" kern="100" dirty="0">
                  <a:solidFill>
                    <a:srgbClr val="000000"/>
                  </a:solidFill>
                  <a:effectLst/>
                  <a:latin typeface="Times New Roman"/>
                  <a:ea typeface="微軟正黑體"/>
                  <a:cs typeface="新細明體"/>
                </a:rPr>
                <a:t>逢甲大學</a:t>
              </a:r>
              <a:endParaRPr lang="zh-Hant" sz="1200" dirty="0">
                <a:effectLst/>
                <a:latin typeface="新細明體"/>
                <a:cs typeface="新細明體"/>
              </a:endParaRPr>
            </a:p>
          </p:txBody>
        </p:sp>
        <p:sp>
          <p:nvSpPr>
            <p:cNvPr id="17" name="流程圖: 替代處理程序 16"/>
            <p:cNvSpPr/>
            <p:nvPr/>
          </p:nvSpPr>
          <p:spPr>
            <a:xfrm>
              <a:off x="2028954" y="3467099"/>
              <a:ext cx="1552576" cy="513375"/>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Hant" sz="1100" kern="100" dirty="0">
                  <a:solidFill>
                    <a:srgbClr val="000000"/>
                  </a:solidFill>
                  <a:effectLst/>
                  <a:latin typeface="Times New Roman"/>
                  <a:ea typeface="微軟正黑體"/>
                  <a:cs typeface="新細明體"/>
                </a:rPr>
                <a:t>技術服務</a:t>
              </a:r>
              <a:endParaRPr lang="zh-Hant" sz="1200" dirty="0">
                <a:effectLst/>
                <a:latin typeface="新細明體"/>
                <a:cs typeface="新細明體"/>
              </a:endParaRPr>
            </a:p>
            <a:p>
              <a:pPr algn="ctr">
                <a:spcAft>
                  <a:spcPts val="0"/>
                </a:spcAft>
              </a:pPr>
              <a:r>
                <a:rPr lang="zh-Hant" sz="1100" kern="100" dirty="0">
                  <a:solidFill>
                    <a:srgbClr val="000000"/>
                  </a:solidFill>
                  <a:effectLst/>
                  <a:latin typeface="Times New Roman"/>
                  <a:ea typeface="微軟正黑體"/>
                  <a:cs typeface="新細明體"/>
                </a:rPr>
                <a:t>逢甲大學</a:t>
              </a:r>
              <a:endParaRPr lang="zh-Hant" sz="1200" dirty="0">
                <a:effectLst/>
                <a:latin typeface="新細明體"/>
                <a:cs typeface="新細明體"/>
              </a:endParaRPr>
            </a:p>
          </p:txBody>
        </p:sp>
        <p:cxnSp>
          <p:nvCxnSpPr>
            <p:cNvPr id="19" name="肘形接點 18"/>
            <p:cNvCxnSpPr>
              <a:stCxn id="8" idx="2"/>
              <a:endCxn id="11" idx="0"/>
            </p:cNvCxnSpPr>
            <p:nvPr/>
          </p:nvCxnSpPr>
          <p:spPr>
            <a:xfrm rot="5400000">
              <a:off x="1985770" y="541628"/>
              <a:ext cx="324486" cy="1314461"/>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肘形接點 19"/>
            <p:cNvCxnSpPr>
              <a:stCxn id="8" idx="2"/>
              <a:endCxn id="12" idx="0"/>
            </p:cNvCxnSpPr>
            <p:nvPr/>
          </p:nvCxnSpPr>
          <p:spPr>
            <a:xfrm rot="16200000" flipH="1">
              <a:off x="3292389" y="549469"/>
              <a:ext cx="324486" cy="1298778"/>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肘形接點 21"/>
            <p:cNvCxnSpPr>
              <a:stCxn id="14" idx="2"/>
              <a:endCxn id="16" idx="0"/>
            </p:cNvCxnSpPr>
            <p:nvPr/>
          </p:nvCxnSpPr>
          <p:spPr>
            <a:xfrm rot="16200000" flipH="1">
              <a:off x="2010143" y="1899501"/>
              <a:ext cx="277200" cy="1314948"/>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肘形接點 22"/>
            <p:cNvCxnSpPr>
              <a:stCxn id="15" idx="2"/>
              <a:endCxn id="16" idx="0"/>
            </p:cNvCxnSpPr>
            <p:nvPr/>
          </p:nvCxnSpPr>
          <p:spPr>
            <a:xfrm rot="5400000">
              <a:off x="3316520" y="1908074"/>
              <a:ext cx="277200" cy="1297804"/>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肘形接點 23"/>
            <p:cNvCxnSpPr>
              <a:stCxn id="16" idx="2"/>
              <a:endCxn id="17" idx="0"/>
            </p:cNvCxnSpPr>
            <p:nvPr/>
          </p:nvCxnSpPr>
          <p:spPr>
            <a:xfrm rot="5400000">
              <a:off x="2690943" y="3351826"/>
              <a:ext cx="229574" cy="975"/>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群組 25"/>
          <p:cNvGrpSpPr/>
          <p:nvPr/>
        </p:nvGrpSpPr>
        <p:grpSpPr>
          <a:xfrm>
            <a:off x="251520" y="4370226"/>
            <a:ext cx="2448272" cy="1213411"/>
            <a:chOff x="6588224" y="1711533"/>
            <a:chExt cx="2448272" cy="1213411"/>
          </a:xfrm>
        </p:grpSpPr>
        <p:pic>
          <p:nvPicPr>
            <p:cNvPr id="27"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88224" y="1711533"/>
              <a:ext cx="860419" cy="1213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TextBox 45"/>
            <p:cNvSpPr txBox="1"/>
            <p:nvPr/>
          </p:nvSpPr>
          <p:spPr>
            <a:xfrm>
              <a:off x="7524328" y="1916832"/>
              <a:ext cx="1512168" cy="707886"/>
            </a:xfrm>
            <a:prstGeom prst="rect">
              <a:avLst/>
            </a:prstGeom>
            <a:noFill/>
          </p:spPr>
          <p:txBody>
            <a:bodyPr wrap="square" rtlCol="0">
              <a:spAutoFit/>
            </a:bodyPr>
            <a:lstStyle/>
            <a:p>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地</a:t>
              </a:r>
              <a:r>
                <a:rPr lang="zh-Hant" altLang="en-US" sz="2000" b="1" dirty="0">
                  <a:effectLst>
                    <a:outerShdw blurRad="38100" dist="38100" dir="2700000" algn="tl">
                      <a:srgbClr val="000000">
                        <a:alpha val="43137"/>
                      </a:srgbClr>
                    </a:outerShdw>
                  </a:effectLst>
                  <a:latin typeface="微軟正黑體" pitchFamily="34" charset="-120"/>
                  <a:ea typeface="微軟正黑體" pitchFamily="34" charset="-120"/>
                </a:rPr>
                <a:t>理資訊系統研究中</a:t>
              </a:r>
              <a:r>
                <a:rPr lang="zh-Hant" altLang="en-US" sz="2000" b="1" dirty="0" smtClean="0">
                  <a:effectLst>
                    <a:outerShdw blurRad="38100" dist="38100" dir="2700000" algn="tl">
                      <a:srgbClr val="000000">
                        <a:alpha val="43137"/>
                      </a:srgbClr>
                    </a:outerShdw>
                  </a:effectLst>
                  <a:latin typeface="微軟正黑體" pitchFamily="34" charset="-120"/>
                  <a:ea typeface="微軟正黑體" pitchFamily="34" charset="-120"/>
                </a:rPr>
                <a:t>心</a:t>
              </a:r>
              <a:endParaRPr lang="zh-Hant" altLang="en-US" sz="2000" b="1" dirty="0">
                <a:effectLst>
                  <a:outerShdw blurRad="38100" dist="38100" dir="2700000" algn="tl">
                    <a:srgbClr val="000000">
                      <a:alpha val="43137"/>
                    </a:srgbClr>
                  </a:outerShdw>
                </a:effectLst>
              </a:endParaRPr>
            </a:p>
          </p:txBody>
        </p:sp>
      </p:grpSp>
      <p:grpSp>
        <p:nvGrpSpPr>
          <p:cNvPr id="29" name="群組 28"/>
          <p:cNvGrpSpPr/>
          <p:nvPr/>
        </p:nvGrpSpPr>
        <p:grpSpPr>
          <a:xfrm>
            <a:off x="642749" y="5638658"/>
            <a:ext cx="2520280" cy="936104"/>
            <a:chOff x="6516216" y="4077072"/>
            <a:chExt cx="2520280" cy="936104"/>
          </a:xfrm>
        </p:grpSpPr>
        <p:sp>
          <p:nvSpPr>
            <p:cNvPr id="30" name="TextBox 43"/>
            <p:cNvSpPr txBox="1"/>
            <p:nvPr/>
          </p:nvSpPr>
          <p:spPr>
            <a:xfrm>
              <a:off x="7721604" y="4161274"/>
              <a:ext cx="1314892" cy="70788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Hant" altLang="en-US" sz="2000" b="1" dirty="0" smtClean="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rPr>
                <a:t>專家學者研究團隊</a:t>
              </a:r>
              <a:endParaRPr lang="zh-Hant" altLang="en-US" sz="2000" b="1" dirty="0">
                <a:solidFill>
                  <a:schemeClr val="tx1"/>
                </a:solidFill>
                <a:effectLst>
                  <a:outerShdw blurRad="38100" dist="38100" dir="2700000" algn="tl">
                    <a:srgbClr val="000000">
                      <a:alpha val="43137"/>
                    </a:srgbClr>
                  </a:outerShdw>
                </a:effectLst>
                <a:latin typeface="微軟正黑體" pitchFamily="34" charset="-120"/>
                <a:ea typeface="微軟正黑體" pitchFamily="34" charset="-120"/>
              </a:endParaRPr>
            </a:p>
          </p:txBody>
        </p:sp>
        <p:pic>
          <p:nvPicPr>
            <p:cNvPr id="31" name="Picture 2" descr="D:\Niner-Share\實用圖示\四人.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216" y="4077072"/>
              <a:ext cx="1224136" cy="9361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32" name="爆炸 1 7"/>
          <p:cNvSpPr/>
          <p:nvPr/>
        </p:nvSpPr>
        <p:spPr>
          <a:xfrm rot="632011">
            <a:off x="6032481" y="-38771"/>
            <a:ext cx="3409484" cy="2112185"/>
          </a:xfrm>
          <a:prstGeom prst="irregularSeal1">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t" altLang="en-US" sz="1400" b="1" dirty="0" smtClean="0">
                <a:solidFill>
                  <a:srgbClr val="000000"/>
                </a:solidFill>
                <a:latin typeface="微軟正黑體" pitchFamily="34" charset="-120"/>
                <a:ea typeface="微軟正黑體" pitchFamily="34" charset="-120"/>
              </a:rPr>
              <a:t>本團隊內有</a:t>
            </a:r>
            <a:r>
              <a:rPr lang="en-US" altLang="zh-Hant" sz="1400" b="1" dirty="0" smtClean="0">
                <a:solidFill>
                  <a:srgbClr val="FF0000"/>
                </a:solidFill>
                <a:latin typeface="微軟正黑體" pitchFamily="34" charset="-120"/>
                <a:ea typeface="微軟正黑體" pitchFamily="34" charset="-120"/>
              </a:rPr>
              <a:t>9</a:t>
            </a:r>
            <a:r>
              <a:rPr lang="zh-Hant" altLang="en-US" sz="1400" b="1" dirty="0" smtClean="0">
                <a:solidFill>
                  <a:srgbClr val="000000"/>
                </a:solidFill>
                <a:latin typeface="微軟正黑體" pitchFamily="34" charset="-120"/>
                <a:ea typeface="微軟正黑體" pitchFamily="34" charset="-120"/>
              </a:rPr>
              <a:t>位博士，</a:t>
            </a:r>
            <a:r>
              <a:rPr lang="en-US" altLang="zh-Hant" sz="1400" b="1" dirty="0" smtClean="0">
                <a:solidFill>
                  <a:srgbClr val="FF0000"/>
                </a:solidFill>
                <a:latin typeface="微軟正黑體" pitchFamily="34" charset="-120"/>
                <a:ea typeface="微軟正黑體" pitchFamily="34" charset="-120"/>
              </a:rPr>
              <a:t>3</a:t>
            </a:r>
            <a:r>
              <a:rPr lang="zh-Hant" altLang="en-US" sz="1400" b="1" dirty="0" smtClean="0">
                <a:solidFill>
                  <a:srgbClr val="000000"/>
                </a:solidFill>
                <a:latin typeface="微軟正黑體" pitchFamily="34" charset="-120"/>
                <a:ea typeface="微軟正黑體" pitchFamily="34" charset="-120"/>
              </a:rPr>
              <a:t>位</a:t>
            </a:r>
            <a:r>
              <a:rPr lang="en-US" altLang="zh-Hant" sz="1400" b="1" dirty="0">
                <a:solidFill>
                  <a:srgbClr val="000000"/>
                </a:solidFill>
                <a:latin typeface="微軟正黑體" pitchFamily="34" charset="-120"/>
                <a:ea typeface="微軟正黑體" pitchFamily="34" charset="-120"/>
              </a:rPr>
              <a:t>PMP</a:t>
            </a:r>
            <a:r>
              <a:rPr lang="zh-Hant" altLang="en-US" sz="1400" b="1" dirty="0">
                <a:solidFill>
                  <a:srgbClr val="000000"/>
                </a:solidFill>
                <a:latin typeface="微軟正黑體" pitchFamily="34" charset="-120"/>
                <a:ea typeface="微軟正黑體" pitchFamily="34" charset="-120"/>
              </a:rPr>
              <a:t>國際專案管理師</a:t>
            </a:r>
            <a:r>
              <a:rPr lang="zh-Hant" altLang="en-US" sz="1400" b="1" dirty="0" smtClean="0">
                <a:solidFill>
                  <a:srgbClr val="000000"/>
                </a:solidFill>
                <a:latin typeface="微軟正黑體" pitchFamily="34" charset="-120"/>
                <a:ea typeface="微軟正黑體" pitchFamily="34" charset="-120"/>
              </a:rPr>
              <a:t>，</a:t>
            </a:r>
            <a:r>
              <a:rPr lang="en-US" altLang="zh-Hant" sz="1400" b="1" dirty="0" smtClean="0">
                <a:solidFill>
                  <a:srgbClr val="FF0000"/>
                </a:solidFill>
                <a:latin typeface="微軟正黑體" pitchFamily="34" charset="-120"/>
                <a:ea typeface="微軟正黑體" pitchFamily="34" charset="-120"/>
              </a:rPr>
              <a:t>2</a:t>
            </a:r>
            <a:r>
              <a:rPr lang="zh-Hant" altLang="en-US" sz="1400" b="1" dirty="0" smtClean="0">
                <a:solidFill>
                  <a:srgbClr val="000000"/>
                </a:solidFill>
                <a:latin typeface="微軟正黑體" pitchFamily="34" charset="-120"/>
                <a:ea typeface="微軟正黑體" pitchFamily="34" charset="-120"/>
              </a:rPr>
              <a:t>位</a:t>
            </a:r>
            <a:r>
              <a:rPr lang="en-US" altLang="zh-Hant" sz="1400" b="1" dirty="0" smtClean="0">
                <a:solidFill>
                  <a:srgbClr val="000000"/>
                </a:solidFill>
                <a:latin typeface="微軟正黑體" pitchFamily="34" charset="-120"/>
                <a:ea typeface="微軟正黑體" pitchFamily="34" charset="-120"/>
              </a:rPr>
              <a:t>CSM</a:t>
            </a:r>
            <a:r>
              <a:rPr lang="zh-Hant" altLang="en-US" sz="1400" b="1" dirty="0" smtClean="0">
                <a:solidFill>
                  <a:srgbClr val="000000"/>
                </a:solidFill>
                <a:latin typeface="微軟正黑體" pitchFamily="34" charset="-120"/>
                <a:ea typeface="微軟正黑體" pitchFamily="34" charset="-120"/>
              </a:rPr>
              <a:t>國際敏捷專案管理師</a:t>
            </a:r>
            <a:endParaRPr lang="zh-Hant" altLang="en-US" sz="1400" b="1" dirty="0">
              <a:solidFill>
                <a:srgbClr val="000000"/>
              </a:solidFill>
              <a:latin typeface="微軟正黑體" pitchFamily="34" charset="-120"/>
              <a:ea typeface="微軟正黑體" pitchFamily="34" charset="-120"/>
            </a:endParaRPr>
          </a:p>
        </p:txBody>
      </p:sp>
      <p:graphicFrame>
        <p:nvGraphicFramePr>
          <p:cNvPr id="4" name="物件 3"/>
          <p:cNvGraphicFramePr>
            <a:graphicFrameLocks noChangeAspect="1"/>
          </p:cNvGraphicFramePr>
          <p:nvPr>
            <p:extLst>
              <p:ext uri="{D42A27DB-BD31-4B8C-83A1-F6EECF244321}">
                <p14:modId xmlns:p14="http://schemas.microsoft.com/office/powerpoint/2010/main" val="1172841152"/>
              </p:ext>
            </p:extLst>
          </p:nvPr>
        </p:nvGraphicFramePr>
        <p:xfrm>
          <a:off x="3313392" y="1991881"/>
          <a:ext cx="5243513" cy="4232275"/>
        </p:xfrm>
        <a:graphic>
          <a:graphicData uri="http://schemas.openxmlformats.org/presentationml/2006/ole">
            <mc:AlternateContent xmlns:mc="http://schemas.openxmlformats.org/markup-compatibility/2006">
              <mc:Choice xmlns:v="urn:schemas-microsoft-com:vml" Requires="v">
                <p:oleObj spid="_x0000_s1046" name="Visio" r:id="rId5" imgW="8667215" imgH="6858000" progId="Visio.Drawing.11">
                  <p:embed/>
                </p:oleObj>
              </mc:Choice>
              <mc:Fallback>
                <p:oleObj name="Visio" r:id="rId5" imgW="8667215" imgH="6858000" progId="Visio.Drawing.11">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392" y="1991881"/>
                        <a:ext cx="5243513" cy="423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4" name="Group 2"/>
          <p:cNvGrpSpPr>
            <a:grpSpLocks/>
          </p:cNvGrpSpPr>
          <p:nvPr/>
        </p:nvGrpSpPr>
        <p:grpSpPr bwMode="auto">
          <a:xfrm>
            <a:off x="305234" y="828725"/>
            <a:ext cx="5437187" cy="400434"/>
            <a:chOff x="172" y="902"/>
            <a:chExt cx="3947" cy="363"/>
          </a:xfrm>
        </p:grpSpPr>
        <p:sp>
          <p:nvSpPr>
            <p:cNvPr id="35" name="AutoShape 3"/>
            <p:cNvSpPr>
              <a:spLocks noChangeArrowheads="1"/>
            </p:cNvSpPr>
            <p:nvPr/>
          </p:nvSpPr>
          <p:spPr bwMode="auto">
            <a:xfrm>
              <a:off x="172" y="902"/>
              <a:ext cx="3947" cy="363"/>
            </a:xfrm>
            <a:prstGeom prst="roundRect">
              <a:avLst>
                <a:gd name="adj" fmla="val 50000"/>
              </a:avLst>
            </a:prstGeom>
            <a:gradFill rotWithShape="1">
              <a:gsLst>
                <a:gs pos="0">
                  <a:srgbClr val="A50021"/>
                </a:gs>
                <a:gs pos="50000">
                  <a:srgbClr val="FFCCCC"/>
                </a:gs>
                <a:gs pos="100000">
                  <a:srgbClr val="A50021"/>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ant" altLang="en-US" sz="1600">
                <a:latin typeface="微軟正黑體" pitchFamily="34" charset="-120"/>
                <a:ea typeface="微軟正黑體" pitchFamily="34" charset="-120"/>
              </a:endParaRPr>
            </a:p>
          </p:txBody>
        </p:sp>
        <p:sp>
          <p:nvSpPr>
            <p:cNvPr id="36" name="AutoShape 4"/>
            <p:cNvSpPr>
              <a:spLocks noChangeArrowheads="1"/>
            </p:cNvSpPr>
            <p:nvPr/>
          </p:nvSpPr>
          <p:spPr bwMode="auto">
            <a:xfrm>
              <a:off x="249" y="923"/>
              <a:ext cx="3767" cy="321"/>
            </a:xfrm>
            <a:prstGeom prst="roundRect">
              <a:avLst>
                <a:gd name="adj" fmla="val 50000"/>
              </a:avLst>
            </a:prstGeom>
            <a:solidFill>
              <a:srgbClr val="A5002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anchor="ctr"/>
            <a:lstStyle/>
            <a:p>
              <a:pPr>
                <a:buFontTx/>
                <a:buBlip>
                  <a:blip r:embed="rId7"/>
                </a:buBlip>
              </a:pPr>
              <a:r>
                <a:rPr lang="en-US" altLang="zh-Hant" sz="2000" dirty="0">
                  <a:solidFill>
                    <a:schemeClr val="bg1"/>
                  </a:solidFill>
                  <a:latin typeface="微軟正黑體" pitchFamily="34" charset="-120"/>
                  <a:ea typeface="微軟正黑體" pitchFamily="34" charset="-120"/>
                </a:rPr>
                <a:t> </a:t>
              </a:r>
              <a:r>
                <a:rPr lang="zh-Hant" altLang="en-US" sz="2000" dirty="0">
                  <a:solidFill>
                    <a:schemeClr val="bg1"/>
                  </a:solidFill>
                  <a:latin typeface="微軟正黑體" pitchFamily="34" charset="-120"/>
                  <a:ea typeface="微軟正黑體" pitchFamily="34" charset="-120"/>
                </a:rPr>
                <a:t>專案管理與軟體開發具</a:t>
              </a:r>
              <a:r>
                <a:rPr lang="zh-Hant" altLang="en-US" sz="2000" dirty="0">
                  <a:solidFill>
                    <a:srgbClr val="FFFF00"/>
                  </a:solidFill>
                  <a:latin typeface="微軟正黑體" pitchFamily="34" charset="-120"/>
                  <a:ea typeface="微軟正黑體" pitchFamily="34" charset="-120"/>
                </a:rPr>
                <a:t>國際認證</a:t>
              </a:r>
              <a:r>
                <a:rPr lang="zh-Hant" altLang="en-US" sz="2000" dirty="0">
                  <a:solidFill>
                    <a:schemeClr val="bg1"/>
                  </a:solidFill>
                  <a:latin typeface="微軟正黑體" pitchFamily="34" charset="-120"/>
                  <a:ea typeface="微軟正黑體" pitchFamily="34" charset="-120"/>
                </a:rPr>
                <a:t>肯定</a:t>
              </a:r>
            </a:p>
          </p:txBody>
        </p:sp>
      </p:grpSp>
    </p:spTree>
    <p:extLst>
      <p:ext uri="{BB962C8B-B14F-4D97-AF65-F5344CB8AC3E}">
        <p14:creationId xmlns:p14="http://schemas.microsoft.com/office/powerpoint/2010/main" val="7767181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900" decel="100000" fill="hold"/>
                                        <p:tgtEl>
                                          <p:spTgt spid="29"/>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7880" y="1124058"/>
            <a:ext cx="2160000" cy="3054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zh-TW" altLang="en-US" dirty="0"/>
              <a:t>災情報告編制</a:t>
            </a:r>
          </a:p>
        </p:txBody>
      </p:sp>
      <p:sp>
        <p:nvSpPr>
          <p:cNvPr id="3" name="內容版面配置區 2"/>
          <p:cNvSpPr>
            <a:spLocks noGrp="1"/>
          </p:cNvSpPr>
          <p:nvPr>
            <p:ph idx="1"/>
          </p:nvPr>
        </p:nvSpPr>
        <p:spPr>
          <a:xfrm>
            <a:off x="251520" y="1196752"/>
            <a:ext cx="4150680" cy="4929411"/>
          </a:xfrm>
        </p:spPr>
        <p:txBody>
          <a:bodyPr>
            <a:normAutofit/>
          </a:bodyPr>
          <a:lstStyle/>
          <a:p>
            <a:r>
              <a:rPr lang="zh-TW" altLang="en-US" sz="2800" dirty="0"/>
              <a:t>災情處置</a:t>
            </a:r>
            <a:r>
              <a:rPr lang="zh-TW" altLang="en-US" sz="2800" dirty="0" smtClean="0"/>
              <a:t>報告</a:t>
            </a:r>
            <a:endParaRPr lang="en-US" altLang="zh-TW" sz="2800" dirty="0" smtClean="0"/>
          </a:p>
          <a:p>
            <a:pPr lvl="1"/>
            <a:r>
              <a:rPr lang="zh-TW" altLang="en-US" sz="2400" dirty="0"/>
              <a:t>災害應變</a:t>
            </a:r>
            <a:r>
              <a:rPr lang="zh-TW" altLang="en-US" sz="2400" dirty="0" smtClean="0"/>
              <a:t>小組一、二級開設期間</a:t>
            </a:r>
            <a:endParaRPr lang="en-US" altLang="zh-TW" sz="2400" dirty="0" smtClean="0"/>
          </a:p>
          <a:p>
            <a:pPr lvl="1"/>
            <a:r>
              <a:rPr lang="zh-TW" altLang="en-US" sz="2400" dirty="0"/>
              <a:t>每日</a:t>
            </a:r>
            <a:r>
              <a:rPr lang="zh-TW" altLang="en-US" sz="2400" dirty="0" smtClean="0"/>
              <a:t>上午</a:t>
            </a:r>
            <a:r>
              <a:rPr lang="en-US" altLang="zh-TW" sz="2400" dirty="0" smtClean="0"/>
              <a:t>7</a:t>
            </a:r>
            <a:r>
              <a:rPr lang="zh-TW" altLang="en-US" sz="2400" dirty="0" smtClean="0"/>
              <a:t>時前</a:t>
            </a:r>
            <a:endParaRPr lang="en-US" altLang="zh-TW" sz="2400" dirty="0" smtClean="0"/>
          </a:p>
          <a:p>
            <a:pPr marL="342900" lvl="1" indent="-342900">
              <a:buBlip>
                <a:blip r:embed="rId3"/>
              </a:buBlip>
            </a:pPr>
            <a:r>
              <a:rPr lang="zh-TW" altLang="en-US" dirty="0" smtClean="0">
                <a:ln w="3175">
                  <a:solidFill>
                    <a:schemeClr val="tx1"/>
                  </a:solidFill>
                </a:ln>
                <a:solidFill>
                  <a:srgbClr val="FFC000"/>
                </a:solidFill>
                <a:effectLst>
                  <a:outerShdw blurRad="139700" dist="63500" dir="2700000" algn="tl">
                    <a:srgbClr val="000000">
                      <a:alpha val="80000"/>
                    </a:srgbClr>
                  </a:outerShdw>
                </a:effectLst>
              </a:rPr>
              <a:t>災情</a:t>
            </a:r>
            <a:r>
              <a:rPr lang="zh-TW" altLang="en-US" dirty="0">
                <a:ln w="3175">
                  <a:solidFill>
                    <a:schemeClr val="tx1"/>
                  </a:solidFill>
                </a:ln>
                <a:solidFill>
                  <a:srgbClr val="FFC000"/>
                </a:solidFill>
                <a:effectLst>
                  <a:outerShdw blurRad="139700" dist="63500" dir="2700000" algn="tl">
                    <a:srgbClr val="000000">
                      <a:alpha val="80000"/>
                    </a:srgbClr>
                  </a:outerShdw>
                </a:effectLst>
              </a:rPr>
              <a:t>處置及檢討</a:t>
            </a:r>
            <a:r>
              <a:rPr lang="zh-TW" altLang="en-US" dirty="0" smtClean="0">
                <a:ln w="3175">
                  <a:solidFill>
                    <a:schemeClr val="tx1"/>
                  </a:solidFill>
                </a:ln>
                <a:solidFill>
                  <a:srgbClr val="FFC000"/>
                </a:solidFill>
                <a:effectLst>
                  <a:outerShdw blurRad="139700" dist="63500" dir="2700000" algn="tl">
                    <a:srgbClr val="000000">
                      <a:alpha val="80000"/>
                    </a:srgbClr>
                  </a:outerShdw>
                </a:effectLst>
              </a:rPr>
              <a:t>報告</a:t>
            </a:r>
            <a:endParaRPr lang="en-US" altLang="zh-TW" dirty="0" smtClean="0">
              <a:ln w="3175">
                <a:solidFill>
                  <a:schemeClr val="tx1"/>
                </a:solidFill>
              </a:ln>
              <a:solidFill>
                <a:srgbClr val="FFC000"/>
              </a:solidFill>
              <a:effectLst>
                <a:outerShdw blurRad="139700" dist="63500" dir="2700000" algn="tl">
                  <a:srgbClr val="000000">
                    <a:alpha val="80000"/>
                  </a:srgbClr>
                </a:outerShdw>
              </a:effectLst>
            </a:endParaRPr>
          </a:p>
          <a:p>
            <a:pPr lvl="1"/>
            <a:r>
              <a:rPr lang="zh-TW" altLang="en-US" sz="2400" dirty="0" smtClean="0"/>
              <a:t>災情</a:t>
            </a:r>
            <a:r>
              <a:rPr lang="zh-TW" altLang="en-US" sz="2400" dirty="0"/>
              <a:t>重大且涉及水務局執掌工作或一、二級應變中心開設</a:t>
            </a:r>
            <a:r>
              <a:rPr lang="zh-TW" altLang="en-US" sz="2400" dirty="0" smtClean="0"/>
              <a:t>後</a:t>
            </a:r>
            <a:endParaRPr lang="en-US" altLang="zh-TW" sz="2400" dirty="0" smtClean="0"/>
          </a:p>
          <a:p>
            <a:pPr lvl="1"/>
            <a:r>
              <a:rPr lang="zh-TW" altLang="en-US" sz="2400" dirty="0"/>
              <a:t>災後</a:t>
            </a:r>
            <a:r>
              <a:rPr lang="en-US" altLang="zh-TW" sz="2400" dirty="0"/>
              <a:t>3</a:t>
            </a:r>
            <a:r>
              <a:rPr lang="zh-TW" altLang="en-US" sz="2400" dirty="0"/>
              <a:t>日內撰寫災情處置及檢討報告</a:t>
            </a:r>
          </a:p>
        </p:txBody>
      </p:sp>
      <p:sp>
        <p:nvSpPr>
          <p:cNvPr id="4" name="投影片編號版面配置區 3"/>
          <p:cNvSpPr>
            <a:spLocks noGrp="1"/>
          </p:cNvSpPr>
          <p:nvPr>
            <p:ph type="sldNum" sz="quarter" idx="4"/>
          </p:nvPr>
        </p:nvSpPr>
        <p:spPr/>
        <p:txBody>
          <a:bodyPr/>
          <a:lstStyle/>
          <a:p>
            <a:fld id="{67F4CA63-E9B3-44E0-AD98-A64D95C117F8}" type="slidenum">
              <a:rPr lang="zh-Hant" altLang="en-US" smtClean="0"/>
              <a:pPr/>
              <a:t>40</a:t>
            </a:fld>
            <a:endParaRPr lang="zh-Hant" altLang="en-US" dirty="0"/>
          </a:p>
        </p:txBody>
      </p:sp>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5100" y="578272"/>
            <a:ext cx="2160000" cy="3054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7468" y="3649274"/>
            <a:ext cx="2160000" cy="3054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484" y="3332212"/>
            <a:ext cx="2160000" cy="3054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圓角矩形 9"/>
          <p:cNvSpPr/>
          <p:nvPr/>
        </p:nvSpPr>
        <p:spPr>
          <a:xfrm>
            <a:off x="755576" y="5661248"/>
            <a:ext cx="3276488" cy="9361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TW" altLang="zh-TW" b="1" spc="50" dirty="0">
                <a:ln w="11430"/>
                <a:solidFill>
                  <a:sysClr val="windowText" lastClr="000000"/>
                </a:solidFill>
                <a:effectLst>
                  <a:outerShdw blurRad="76200" dist="50800" dir="5400000" algn="tl" rotWithShape="0">
                    <a:srgbClr val="000000">
                      <a:alpha val="65000"/>
                    </a:srgbClr>
                  </a:outerShdw>
                </a:effectLst>
              </a:rPr>
              <a:t>詳細災情報告項目與內容將與水務局討論後再行定案</a:t>
            </a:r>
            <a:endParaRPr lang="zh-TW" altLang="en-US" b="1" spc="50" dirty="0">
              <a:ln w="11430"/>
              <a:solidFill>
                <a:sysClr val="windowText" lastClr="000000"/>
              </a:solidFill>
              <a:effectLst>
                <a:outerShdw blurRad="76200" dist="50800" dir="5400000" algn="tl" rotWithShape="0">
                  <a:srgbClr val="000000">
                    <a:alpha val="65000"/>
                  </a:srgbClr>
                </a:outerShdw>
              </a:effectLst>
            </a:endParaRPr>
          </a:p>
        </p:txBody>
      </p:sp>
      <p:sp>
        <p:nvSpPr>
          <p:cNvPr id="5" name="文字方塊 4"/>
          <p:cNvSpPr txBox="1"/>
          <p:nvPr/>
        </p:nvSpPr>
        <p:spPr>
          <a:xfrm>
            <a:off x="6372200" y="5733256"/>
            <a:ext cx="208262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災情處置報告範本</a:t>
            </a:r>
            <a:endParaRPr lang="zh-TW"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025259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系統上線輔導與教育訓練</a:t>
            </a:r>
          </a:p>
        </p:txBody>
      </p:sp>
      <p:sp>
        <p:nvSpPr>
          <p:cNvPr id="3" name="內容版面配置區 2"/>
          <p:cNvSpPr>
            <a:spLocks noGrp="1"/>
          </p:cNvSpPr>
          <p:nvPr>
            <p:ph idx="1"/>
          </p:nvPr>
        </p:nvSpPr>
        <p:spPr/>
        <p:txBody>
          <a:bodyPr/>
          <a:lstStyle/>
          <a:p>
            <a:r>
              <a:rPr lang="zh-TW" altLang="en-US" dirty="0" smtClean="0"/>
              <a:t>系統</a:t>
            </a:r>
            <a:r>
              <a:rPr lang="zh-TW" altLang="en-US" dirty="0"/>
              <a:t>上線</a:t>
            </a:r>
            <a:r>
              <a:rPr lang="zh-TW" altLang="en-US" dirty="0" smtClean="0"/>
              <a:t>輔導</a:t>
            </a:r>
            <a:endParaRPr lang="en-US" altLang="zh-TW" dirty="0" smtClean="0"/>
          </a:p>
        </p:txBody>
      </p:sp>
      <p:sp>
        <p:nvSpPr>
          <p:cNvPr id="4" name="投影片編號版面配置區 3"/>
          <p:cNvSpPr>
            <a:spLocks noGrp="1"/>
          </p:cNvSpPr>
          <p:nvPr>
            <p:ph type="sldNum" sz="quarter" idx="4"/>
          </p:nvPr>
        </p:nvSpPr>
        <p:spPr/>
        <p:txBody>
          <a:bodyPr/>
          <a:lstStyle/>
          <a:p>
            <a:fld id="{67F4CA63-E9B3-44E0-AD98-A64D95C117F8}" type="slidenum">
              <a:rPr lang="zh-Hant" altLang="en-US" smtClean="0"/>
              <a:pPr/>
              <a:t>41</a:t>
            </a:fld>
            <a:endParaRPr lang="zh-Hant" altLang="en-US" dirty="0"/>
          </a:p>
        </p:txBody>
      </p:sp>
      <p:graphicFrame>
        <p:nvGraphicFramePr>
          <p:cNvPr id="5" name="資料庫圖表 4"/>
          <p:cNvGraphicFramePr/>
          <p:nvPr>
            <p:extLst/>
          </p:nvPr>
        </p:nvGraphicFramePr>
        <p:xfrm>
          <a:off x="611560" y="1916832"/>
          <a:ext cx="5472608"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http://icons.iconarchive.com/icons/dapino/callcenter-girls/128/callcenter-girls-blu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700808"/>
            <a:ext cx="926105" cy="926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icons.iconarchive.com/icons/fasticon/database/128/table-add-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799" y="4077072"/>
            <a:ext cx="849487" cy="8494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940152" y="1054275"/>
            <a:ext cx="2592000" cy="3505726"/>
            <a:chOff x="5940152" y="1054275"/>
            <a:chExt cx="2592000" cy="3505726"/>
          </a:xfrm>
        </p:grpSpPr>
        <p:pic>
          <p:nvPicPr>
            <p:cNvPr id="1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152" y="1054275"/>
              <a:ext cx="2592000" cy="3505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字方塊 7"/>
            <p:cNvSpPr txBox="1"/>
            <p:nvPr/>
          </p:nvSpPr>
          <p:spPr>
            <a:xfrm>
              <a:off x="6084168" y="1694458"/>
              <a:ext cx="1222284" cy="138499"/>
            </a:xfrm>
            <a:prstGeom prst="rect">
              <a:avLst/>
            </a:prstGeom>
            <a:solidFill>
              <a:schemeClr val="bg1"/>
            </a:solidFill>
            <a:ln>
              <a:solidFill>
                <a:schemeClr val="bg1"/>
              </a:solidFill>
            </a:ln>
          </p:spPr>
          <p:txBody>
            <a:bodyPr wrap="square" lIns="0" tIns="0" rIns="0" bIns="0" rtlCol="0">
              <a:spAutoFit/>
            </a:bodyPr>
            <a:lstStyle/>
            <a:p>
              <a:r>
                <a:rPr lang="zh-TW" altLang="en-US" sz="900" dirty="0" smtClean="0">
                  <a:solidFill>
                    <a:schemeClr val="accent5">
                      <a:lumMod val="75000"/>
                    </a:schemeClr>
                  </a:solidFill>
                  <a:latin typeface="新細明體" panose="02020500000000000000" pitchFamily="18" charset="-120"/>
                  <a:ea typeface="新細明體" panose="02020500000000000000" pitchFamily="18" charset="-120"/>
                </a:rPr>
                <a:t>桃園水情系統客服記錄</a:t>
              </a:r>
              <a:endParaRPr lang="zh-TW" altLang="en-US" sz="900" dirty="0">
                <a:solidFill>
                  <a:schemeClr val="accent5">
                    <a:lumMod val="75000"/>
                  </a:schemeClr>
                </a:solidFill>
                <a:latin typeface="新細明體" panose="02020500000000000000" pitchFamily="18" charset="-120"/>
                <a:ea typeface="新細明體" panose="02020500000000000000" pitchFamily="18" charset="-120"/>
              </a:endParaRPr>
            </a:p>
          </p:txBody>
        </p:sp>
        <p:sp>
          <p:nvSpPr>
            <p:cNvPr id="9" name="文字方塊 8"/>
            <p:cNvSpPr txBox="1"/>
            <p:nvPr/>
          </p:nvSpPr>
          <p:spPr>
            <a:xfrm>
              <a:off x="6389398" y="1852007"/>
              <a:ext cx="1368152" cy="92333"/>
            </a:xfrm>
            <a:prstGeom prst="rect">
              <a:avLst/>
            </a:prstGeom>
            <a:solidFill>
              <a:schemeClr val="bg1"/>
            </a:solidFill>
            <a:ln>
              <a:solidFill>
                <a:schemeClr val="bg1"/>
              </a:solidFill>
            </a:ln>
          </p:spPr>
          <p:txBody>
            <a:bodyPr wrap="square" lIns="0" tIns="0" rIns="0" bIns="0" rtlCol="0">
              <a:spAutoFit/>
            </a:bodyPr>
            <a:lstStyle/>
            <a:p>
              <a:r>
                <a:rPr lang="en-US" altLang="zh-TW" sz="600" u="sng" dirty="0" smtClean="0">
                  <a:solidFill>
                    <a:srgbClr val="0033CC"/>
                  </a:solidFill>
                </a:rPr>
                <a:t>http://www.wrbeoc.taoyuan.gov.tw</a:t>
              </a:r>
              <a:endParaRPr lang="zh-TW" altLang="en-US" sz="600" u="sng" dirty="0">
                <a:solidFill>
                  <a:srgbClr val="0033CC"/>
                </a:solidFill>
              </a:endParaRPr>
            </a:p>
          </p:txBody>
        </p:sp>
      </p:grpSp>
      <p:pic>
        <p:nvPicPr>
          <p:cNvPr id="1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0931" y="3501008"/>
            <a:ext cx="2376000" cy="30399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6146519" y="5924510"/>
            <a:ext cx="2319866"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系統上線</a:t>
            </a:r>
            <a:r>
              <a:rPr lang="zh-TW"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輔導紀錄表</a:t>
            </a:r>
            <a:endParaRPr lang="zh-TW"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253779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系統上線輔導與教育訓練</a:t>
            </a:r>
          </a:p>
        </p:txBody>
      </p:sp>
      <p:sp>
        <p:nvSpPr>
          <p:cNvPr id="3" name="內容版面配置區 2"/>
          <p:cNvSpPr>
            <a:spLocks noGrp="1"/>
          </p:cNvSpPr>
          <p:nvPr>
            <p:ph idx="1"/>
          </p:nvPr>
        </p:nvSpPr>
        <p:spPr/>
        <p:txBody>
          <a:bodyPr/>
          <a:lstStyle/>
          <a:p>
            <a:r>
              <a:rPr lang="zh-TW" altLang="en-US" dirty="0"/>
              <a:t>教育</a:t>
            </a:r>
            <a:r>
              <a:rPr lang="zh-TW" altLang="en-US" dirty="0" smtClean="0"/>
              <a:t>訓練內容</a:t>
            </a:r>
            <a:endParaRPr lang="en-US" altLang="zh-TW" dirty="0" smtClean="0"/>
          </a:p>
          <a:p>
            <a:pPr lvl="1"/>
            <a:r>
              <a:rPr lang="zh-TW" altLang="en-US" sz="2000" dirty="0"/>
              <a:t>地理資訊系統平台操作</a:t>
            </a:r>
          </a:p>
          <a:p>
            <a:pPr lvl="1"/>
            <a:r>
              <a:rPr lang="zh-TW" altLang="en-US" sz="2000" dirty="0"/>
              <a:t>防災整備系統操作</a:t>
            </a:r>
          </a:p>
          <a:p>
            <a:pPr lvl="1"/>
            <a:r>
              <a:rPr lang="zh-TW" altLang="en-US" sz="2000" dirty="0"/>
              <a:t>災害應變系統操作</a:t>
            </a:r>
          </a:p>
          <a:p>
            <a:pPr lvl="1"/>
            <a:r>
              <a:rPr lang="zh-TW" altLang="en-US" sz="2000" dirty="0"/>
              <a:t>主管資訊展示</a:t>
            </a:r>
            <a:r>
              <a:rPr lang="zh-TW" altLang="en-US" sz="2000" dirty="0" smtClean="0"/>
              <a:t>操作</a:t>
            </a:r>
            <a:endParaRPr lang="en-US" altLang="zh-TW" sz="2000" dirty="0" smtClean="0"/>
          </a:p>
          <a:p>
            <a:pPr marL="342900" lvl="1" indent="-342900">
              <a:buBlip>
                <a:blip r:embed="rId2"/>
              </a:buBlip>
            </a:pPr>
            <a:r>
              <a:rPr lang="zh-TW" altLang="en-US" sz="3200" dirty="0">
                <a:ln w="3175">
                  <a:solidFill>
                    <a:schemeClr val="tx1"/>
                  </a:solidFill>
                </a:ln>
                <a:solidFill>
                  <a:srgbClr val="FFC000"/>
                </a:solidFill>
                <a:effectLst>
                  <a:outerShdw blurRad="139700" dist="63500" dir="2700000" algn="tl">
                    <a:srgbClr val="000000">
                      <a:alpha val="80000"/>
                    </a:srgbClr>
                  </a:outerShdw>
                </a:effectLst>
              </a:rPr>
              <a:t>教育訓練場次</a:t>
            </a:r>
            <a:endParaRPr lang="en-US" altLang="zh-TW" sz="3200" dirty="0">
              <a:ln w="3175">
                <a:solidFill>
                  <a:schemeClr val="tx1"/>
                </a:solidFill>
              </a:ln>
              <a:solidFill>
                <a:srgbClr val="FFC000"/>
              </a:solidFill>
              <a:effectLst>
                <a:outerShdw blurRad="139700" dist="63500" dir="2700000" algn="tl">
                  <a:srgbClr val="000000">
                    <a:alpha val="80000"/>
                  </a:srgbClr>
                </a:outerShdw>
              </a:effectLst>
            </a:endParaRPr>
          </a:p>
          <a:p>
            <a:pPr lvl="1"/>
            <a:r>
              <a:rPr lang="zh-TW" altLang="en-US" sz="2000" dirty="0" smtClean="0"/>
              <a:t>水務局</a:t>
            </a:r>
            <a:r>
              <a:rPr lang="zh-TW" altLang="en-US" sz="2000" dirty="0"/>
              <a:t>相關業務人員</a:t>
            </a:r>
          </a:p>
          <a:p>
            <a:pPr lvl="1"/>
            <a:r>
              <a:rPr lang="zh-TW" altLang="en-US" sz="2000" dirty="0"/>
              <a:t>共</a:t>
            </a:r>
            <a:r>
              <a:rPr lang="en-US" altLang="zh-TW" sz="2000" dirty="0"/>
              <a:t>6</a:t>
            </a:r>
            <a:r>
              <a:rPr lang="zh-TW" altLang="en-US" sz="2000" dirty="0"/>
              <a:t>場教育訓練</a:t>
            </a:r>
            <a:r>
              <a:rPr lang="zh-TW" altLang="en-US" sz="2000" dirty="0" smtClean="0"/>
              <a:t>課程</a:t>
            </a:r>
            <a:endParaRPr lang="zh-TW" altLang="en-US" sz="2000" dirty="0"/>
          </a:p>
        </p:txBody>
      </p:sp>
      <p:sp>
        <p:nvSpPr>
          <p:cNvPr id="4" name="投影片編號版面配置區 3"/>
          <p:cNvSpPr>
            <a:spLocks noGrp="1"/>
          </p:cNvSpPr>
          <p:nvPr>
            <p:ph type="sldNum" sz="quarter" idx="4"/>
          </p:nvPr>
        </p:nvSpPr>
        <p:spPr/>
        <p:txBody>
          <a:bodyPr/>
          <a:lstStyle/>
          <a:p>
            <a:fld id="{67F4CA63-E9B3-44E0-AD98-A64D95C117F8}" type="slidenum">
              <a:rPr lang="zh-Hant" altLang="en-US" smtClean="0"/>
              <a:pPr/>
              <a:t>42</a:t>
            </a:fld>
            <a:endParaRPr lang="zh-Hant" altLang="en-US" dirty="0"/>
          </a:p>
        </p:txBody>
      </p:sp>
      <p:pic>
        <p:nvPicPr>
          <p:cNvPr id="16" name="Picture 14" descr="000005"/>
          <p:cNvPicPr>
            <a:picLocks noChangeAspect="1" noChangeArrowheads="1"/>
          </p:cNvPicPr>
          <p:nvPr/>
        </p:nvPicPr>
        <p:blipFill>
          <a:blip r:embed="rId3" cstate="print"/>
          <a:srcRect/>
          <a:stretch>
            <a:fillRect/>
          </a:stretch>
        </p:blipFill>
        <p:spPr bwMode="auto">
          <a:xfrm>
            <a:off x="3635293" y="4077072"/>
            <a:ext cx="5504282" cy="2919437"/>
          </a:xfrm>
          <a:prstGeom prst="rect">
            <a:avLst/>
          </a:prstGeom>
          <a:noFill/>
        </p:spPr>
      </p:pic>
      <p:pic>
        <p:nvPicPr>
          <p:cNvPr id="21" name="圖片 20" descr="http://photos.gis.tw/2011/20111028-%E5%A4%A7%E6%95%99%E5%AE%A4%E6%9B%B4%E6%8F%9B%E8%A8%AD%E5%82%99/i-fnSLjmz/0/XL/IMG6912-XL.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1196752"/>
            <a:ext cx="3690134" cy="2664296"/>
          </a:xfrm>
          <a:prstGeom prst="rect">
            <a:avLst/>
          </a:prstGeom>
          <a:ln>
            <a:noFill/>
          </a:ln>
          <a:effectLst>
            <a:outerShdw blurRad="190500" algn="tl" rotWithShape="0">
              <a:srgbClr val="000000">
                <a:alpha val="70000"/>
              </a:srgbClr>
            </a:outerShdw>
          </a:effectLst>
        </p:spPr>
      </p:pic>
      <p:sp>
        <p:nvSpPr>
          <p:cNvPr id="22" name="圓角矩形 21"/>
          <p:cNvSpPr/>
          <p:nvPr/>
        </p:nvSpPr>
        <p:spPr>
          <a:xfrm>
            <a:off x="611560" y="4749874"/>
            <a:ext cx="2736304" cy="12241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zh-TW" altLang="en-US" dirty="0" smtClean="0"/>
              <a:t>依據</a:t>
            </a:r>
            <a:r>
              <a:rPr lang="zh-TW" altLang="en-US" dirty="0"/>
              <a:t>學員人數提供操作</a:t>
            </a:r>
            <a:r>
              <a:rPr lang="zh-TW" altLang="en-US" dirty="0" smtClean="0"/>
              <a:t>手冊</a:t>
            </a:r>
            <a:endParaRPr lang="en-US" altLang="zh-TW" dirty="0" smtClean="0"/>
          </a:p>
          <a:p>
            <a:pPr marL="285750" indent="-285750">
              <a:buFont typeface="Arial" panose="020B0604020202020204" pitchFamily="34" charset="0"/>
              <a:buChar char="•"/>
            </a:pPr>
            <a:r>
              <a:rPr lang="zh-TW" altLang="en-US" dirty="0" smtClean="0"/>
              <a:t>準備</a:t>
            </a:r>
            <a:r>
              <a:rPr lang="zh-TW" altLang="en-US" dirty="0"/>
              <a:t>茶水</a:t>
            </a:r>
            <a:r>
              <a:rPr lang="zh-TW" altLang="en-US" dirty="0" smtClean="0"/>
              <a:t>供學員使用</a:t>
            </a:r>
            <a:endParaRPr lang="zh-TW" altLang="en-US" dirty="0"/>
          </a:p>
        </p:txBody>
      </p:sp>
      <p:sp>
        <p:nvSpPr>
          <p:cNvPr id="23" name="文字方塊 22"/>
          <p:cNvSpPr txBox="1"/>
          <p:nvPr/>
        </p:nvSpPr>
        <p:spPr>
          <a:xfrm>
            <a:off x="6156176" y="3214717"/>
            <a:ext cx="2249974" cy="36933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TW"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電腦教室</a:t>
            </a:r>
            <a:endParaRPr lang="zh-TW"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511582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2924944"/>
            <a:ext cx="6264696" cy="1470025"/>
          </a:xfrm>
        </p:spPr>
        <p:txBody>
          <a:bodyPr>
            <a:normAutofit/>
          </a:bodyPr>
          <a:lstStyle/>
          <a:p>
            <a:r>
              <a:rPr lang="zh-Hant" altLang="zh-Hant" dirty="0" smtClean="0">
                <a:effectLst/>
              </a:rPr>
              <a:t>資訊安全與</a:t>
            </a:r>
            <a:r>
              <a:rPr lang="zh-Hant" altLang="zh-Hant" dirty="0">
                <a:effectLst/>
              </a:rPr>
              <a:t>測試計畫</a:t>
            </a:r>
            <a:r>
              <a:rPr lang="zh-Hant" altLang="en-US" dirty="0">
                <a:effectLst/>
              </a:rPr>
              <a:t/>
            </a:r>
            <a:br>
              <a:rPr lang="zh-Hant" altLang="en-US" dirty="0">
                <a:effectLst/>
              </a:rPr>
            </a:br>
            <a:endParaRPr lang="zh-Hant" altLang="en-US" sz="4400" dirty="0"/>
          </a:p>
        </p:txBody>
      </p:sp>
      <p:sp>
        <p:nvSpPr>
          <p:cNvPr id="4" name="副標題 3"/>
          <p:cNvSpPr>
            <a:spLocks noGrp="1"/>
          </p:cNvSpPr>
          <p:nvPr>
            <p:ph type="subTitle" idx="1"/>
          </p:nvPr>
        </p:nvSpPr>
        <p:spPr/>
        <p:txBody>
          <a:bodyPr/>
          <a:lstStyle/>
          <a:p>
            <a:endParaRPr lang="zh-Hant" altLang="en-US"/>
          </a:p>
        </p:txBody>
      </p:sp>
      <p:sp>
        <p:nvSpPr>
          <p:cNvPr id="7" name="投影片編號版面配置區 6"/>
          <p:cNvSpPr>
            <a:spLocks noGrp="1"/>
          </p:cNvSpPr>
          <p:nvPr>
            <p:ph type="sldNum" sz="quarter" idx="4294967295"/>
          </p:nvPr>
        </p:nvSpPr>
        <p:spPr>
          <a:xfrm>
            <a:off x="0" y="6448425"/>
            <a:ext cx="2133600" cy="365125"/>
          </a:xfrm>
          <a:prstGeom prst="rect">
            <a:avLst/>
          </a:prstGeom>
        </p:spPr>
        <p:txBody>
          <a:bodyPr/>
          <a:lstStyle/>
          <a:p>
            <a:fld id="{67F4CA63-E9B3-44E0-AD98-A64D95C117F8}" type="slidenum">
              <a:rPr lang="zh-Hant" altLang="en-US" smtClean="0"/>
              <a:pPr/>
              <a:t>43</a:t>
            </a:fld>
            <a:endParaRPr lang="zh-Hant" altLang="en-US"/>
          </a:p>
        </p:txBody>
      </p:sp>
    </p:spTree>
    <p:extLst>
      <p:ext uri="{BB962C8B-B14F-4D97-AF65-F5344CB8AC3E}">
        <p14:creationId xmlns:p14="http://schemas.microsoft.com/office/powerpoint/2010/main" val="3766960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D:\download\實用圖示\色塊2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V="1">
            <a:off x="0" y="5093638"/>
            <a:ext cx="9144000" cy="38258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download\實用圖示\色塊2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3025140"/>
            <a:ext cx="9144000" cy="3981403"/>
          </a:xfrm>
          <a:prstGeom prst="rect">
            <a:avLst/>
          </a:prstGeom>
          <a:noFill/>
          <a:extLst>
            <a:ext uri="{909E8E84-426E-40DD-AFC4-6F175D3DCCD1}">
              <a14:hiddenFill xmlns:a14="http://schemas.microsoft.com/office/drawing/2010/main">
                <a:solidFill>
                  <a:srgbClr val="FFFFFF"/>
                </a:solidFill>
              </a14:hiddenFill>
            </a:ext>
          </a:extLst>
        </p:spPr>
      </p:pic>
      <p:sp>
        <p:nvSpPr>
          <p:cNvPr id="37" name="文字方塊 36"/>
          <p:cNvSpPr txBox="1"/>
          <p:nvPr/>
        </p:nvSpPr>
        <p:spPr>
          <a:xfrm>
            <a:off x="634644" y="4509120"/>
            <a:ext cx="8789586" cy="2354491"/>
          </a:xfrm>
          <a:prstGeom prst="rect">
            <a:avLst/>
          </a:prstGeom>
          <a:noFill/>
        </p:spPr>
        <p:txBody>
          <a:bodyPr wrap="none" rtlCol="0">
            <a:spAutoFit/>
          </a:bodyPr>
          <a:lstStyle/>
          <a:p>
            <a:pPr marL="342900" indent="-342900">
              <a:lnSpc>
                <a:spcPct val="150000"/>
              </a:lnSpc>
              <a:buFont typeface="+mj-lt"/>
              <a:buAutoNum type="arabicPeriod"/>
            </a:pPr>
            <a:endParaRPr lang="en-US" altLang="zh-Hant"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Hant" altLang="en-US" sz="1400" dirty="0" smtClean="0">
                <a:latin typeface="微軟正黑體" pitchFamily="34" charset="-120"/>
                <a:ea typeface="微軟正黑體" pitchFamily="34" charset="-120"/>
              </a:rPr>
              <a:t>建立資訊安全維護人員名單並填具資訊安全保密切結書，讓固定人員維護系統，以減少密碼外洩風險。</a:t>
            </a:r>
            <a:endParaRPr lang="en-US" altLang="zh-Hant"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Hant" altLang="en-US" sz="1400" dirty="0" smtClean="0">
                <a:latin typeface="微軟正黑體" pitchFamily="34" charset="-120"/>
                <a:ea typeface="微軟正黑體" pitchFamily="34" charset="-120"/>
              </a:rPr>
              <a:t>於</a:t>
            </a:r>
            <a:r>
              <a:rPr lang="zh-Hant" altLang="en-US" sz="1400" dirty="0">
                <a:latin typeface="微軟正黑體" pitchFamily="34" charset="-120"/>
                <a:ea typeface="微軟正黑體" pitchFamily="34" charset="-120"/>
              </a:rPr>
              <a:t>伺服器端的程式中過濾惡意的 </a:t>
            </a:r>
            <a:r>
              <a:rPr lang="en-US" altLang="zh-Hant" sz="1400" dirty="0" smtClean="0">
                <a:latin typeface="微軟正黑體" pitchFamily="34" charset="-120"/>
                <a:ea typeface="微軟正黑體" pitchFamily="34" charset="-120"/>
              </a:rPr>
              <a:t>SQL </a:t>
            </a:r>
            <a:r>
              <a:rPr lang="zh-Hant" altLang="en-US" sz="1400" dirty="0" smtClean="0">
                <a:latin typeface="微軟正黑體" pitchFamily="34" charset="-120"/>
                <a:ea typeface="微軟正黑體" pitchFamily="34" charset="-120"/>
              </a:rPr>
              <a:t>敘述、</a:t>
            </a:r>
            <a:r>
              <a:rPr lang="en-US" altLang="zh-Hant" sz="1400" dirty="0" smtClean="0">
                <a:latin typeface="微軟正黑體" pitchFamily="34" charset="-120"/>
                <a:ea typeface="微軟正黑體" pitchFamily="34" charset="-120"/>
              </a:rPr>
              <a:t>HTML </a:t>
            </a:r>
            <a:r>
              <a:rPr lang="zh-Hant" altLang="en-US" sz="1400" dirty="0" smtClean="0">
                <a:latin typeface="微軟正黑體" pitchFamily="34" charset="-120"/>
                <a:ea typeface="微軟正黑體" pitchFamily="34" charset="-120"/>
              </a:rPr>
              <a:t>標籤與 </a:t>
            </a:r>
            <a:r>
              <a:rPr lang="en-US" altLang="zh-Hant" sz="1400" dirty="0" smtClean="0">
                <a:latin typeface="微軟正黑體" pitchFamily="34" charset="-120"/>
                <a:ea typeface="微軟正黑體" pitchFamily="34" charset="-120"/>
              </a:rPr>
              <a:t>Script </a:t>
            </a:r>
            <a:r>
              <a:rPr lang="zh-Hant" altLang="en-US" sz="1400" dirty="0" smtClean="0">
                <a:latin typeface="微軟正黑體" pitchFamily="34" charset="-120"/>
                <a:ea typeface="微軟正黑體" pitchFamily="34" charset="-120"/>
              </a:rPr>
              <a:t>程式碼，並解決</a:t>
            </a:r>
            <a:r>
              <a:rPr lang="en-US" altLang="zh-Hant" sz="1400" dirty="0" smtClean="0">
                <a:latin typeface="微軟正黑體" pitchFamily="34" charset="-120"/>
                <a:ea typeface="微軟正黑體" pitchFamily="34" charset="-120"/>
              </a:rPr>
              <a:t/>
            </a:r>
            <a:br>
              <a:rPr lang="en-US" altLang="zh-Hant" sz="1400" dirty="0" smtClean="0">
                <a:latin typeface="微軟正黑體" pitchFamily="34" charset="-120"/>
                <a:ea typeface="微軟正黑體" pitchFamily="34" charset="-120"/>
              </a:rPr>
            </a:br>
            <a:r>
              <a:rPr lang="en-US" altLang="zh-Hant" sz="1400" dirty="0" err="1" smtClean="0">
                <a:latin typeface="微軟正黑體" pitchFamily="34" charset="-120"/>
                <a:ea typeface="微軟正黑體" pitchFamily="34" charset="-120"/>
              </a:rPr>
              <a:t>owasp</a:t>
            </a:r>
            <a:r>
              <a:rPr lang="zh-Hant" altLang="en-US" sz="1400" dirty="0" smtClean="0">
                <a:latin typeface="微軟正黑體" pitchFamily="34" charset="-120"/>
                <a:ea typeface="微軟正黑體" pitchFamily="34" charset="-120"/>
              </a:rPr>
              <a:t>十大</a:t>
            </a:r>
            <a:r>
              <a:rPr lang="en-US" altLang="zh-Hant" sz="1400" dirty="0" smtClean="0">
                <a:latin typeface="微軟正黑體" pitchFamily="34" charset="-120"/>
                <a:ea typeface="微軟正黑體" pitchFamily="34" charset="-120"/>
              </a:rPr>
              <a:t>Web </a:t>
            </a:r>
            <a:r>
              <a:rPr lang="en-US" altLang="zh-Hant" sz="1400" dirty="0" err="1" smtClean="0">
                <a:latin typeface="微軟正黑體" pitchFamily="34" charset="-120"/>
                <a:ea typeface="微軟正黑體" pitchFamily="34" charset="-120"/>
              </a:rPr>
              <a:t>Secutity</a:t>
            </a:r>
            <a:r>
              <a:rPr lang="zh-Hant" altLang="en-US" sz="1400" dirty="0" smtClean="0">
                <a:latin typeface="微軟正黑體" pitchFamily="34" charset="-120"/>
                <a:ea typeface="微軟正黑體" pitchFamily="34" charset="-120"/>
              </a:rPr>
              <a:t>問題。</a:t>
            </a:r>
            <a:endParaRPr lang="en-US" altLang="zh-Hant"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Hant" altLang="en-US" sz="1400" dirty="0" smtClean="0">
                <a:latin typeface="微軟正黑體" pitchFamily="34" charset="-120"/>
                <a:ea typeface="微軟正黑體" pitchFamily="34" charset="-120"/>
              </a:rPr>
              <a:t>將</a:t>
            </a:r>
            <a:r>
              <a:rPr lang="zh-Hant" altLang="en-US" sz="1400" dirty="0">
                <a:latin typeface="微軟正黑體" pitchFamily="34" charset="-120"/>
                <a:ea typeface="微軟正黑體" pitchFamily="34" charset="-120"/>
              </a:rPr>
              <a:t>進行「</a:t>
            </a:r>
            <a:r>
              <a:rPr lang="en-US" altLang="zh-Hant" sz="1400" dirty="0">
                <a:latin typeface="微軟正黑體" pitchFamily="34" charset="-120"/>
                <a:ea typeface="微軟正黑體" pitchFamily="34" charset="-120"/>
              </a:rPr>
              <a:t>Nessus</a:t>
            </a:r>
            <a:r>
              <a:rPr lang="zh-Hant" altLang="en-US" sz="1400" dirty="0">
                <a:latin typeface="微軟正黑體" pitchFamily="34" charset="-120"/>
                <a:ea typeface="微軟正黑體" pitchFamily="34" charset="-120"/>
              </a:rPr>
              <a:t>弱點檢測</a:t>
            </a:r>
            <a:r>
              <a:rPr lang="zh-Hant" altLang="en-US" sz="1400" dirty="0" smtClean="0">
                <a:latin typeface="微軟正黑體" pitchFamily="34" charset="-120"/>
                <a:ea typeface="微軟正黑體" pitchFamily="34" charset="-120"/>
              </a:rPr>
              <a:t>」、「</a:t>
            </a:r>
            <a:r>
              <a:rPr lang="en-US" altLang="zh-Hant" sz="1400" dirty="0">
                <a:latin typeface="微軟正黑體" pitchFamily="34" charset="-120"/>
                <a:ea typeface="微軟正黑體" pitchFamily="34" charset="-120"/>
              </a:rPr>
              <a:t>Fortify</a:t>
            </a:r>
            <a:r>
              <a:rPr lang="zh-Hant" altLang="en-US" sz="1400" dirty="0">
                <a:latin typeface="微軟正黑體" pitchFamily="34" charset="-120"/>
                <a:ea typeface="微軟正黑體" pitchFamily="34" charset="-120"/>
              </a:rPr>
              <a:t>源碼掃描</a:t>
            </a:r>
            <a:r>
              <a:rPr lang="zh-Hant" altLang="en-US" sz="1400" dirty="0" smtClean="0">
                <a:latin typeface="微軟正黑體" pitchFamily="34" charset="-120"/>
                <a:ea typeface="微軟正黑體" pitchFamily="34" charset="-120"/>
              </a:rPr>
              <a:t>」、「</a:t>
            </a:r>
            <a:r>
              <a:rPr lang="en-US" altLang="zh-Hant" sz="1400" dirty="0" err="1" smtClean="0">
                <a:latin typeface="微軟正黑體" pitchFamily="34" charset="-120"/>
                <a:ea typeface="微軟正黑體" pitchFamily="34" charset="-120"/>
              </a:rPr>
              <a:t>Nikto</a:t>
            </a:r>
            <a:r>
              <a:rPr lang="zh-Hant" altLang="en-US" sz="1400" dirty="0" smtClean="0">
                <a:latin typeface="微軟正黑體" pitchFamily="34" charset="-120"/>
                <a:ea typeface="微軟正黑體" pitchFamily="34" charset="-120"/>
              </a:rPr>
              <a:t>網站應用程式弱點掃描」以及</a:t>
            </a:r>
            <a:r>
              <a:rPr lang="en-US" altLang="zh-Hant" sz="1400" dirty="0" smtClean="0">
                <a:latin typeface="微軟正黑體" pitchFamily="34" charset="-120"/>
                <a:ea typeface="微軟正黑體" pitchFamily="34" charset="-120"/>
              </a:rPr>
              <a:t/>
            </a:r>
            <a:br>
              <a:rPr lang="en-US" altLang="zh-Hant" sz="1400" dirty="0" smtClean="0">
                <a:latin typeface="微軟正黑體" pitchFamily="34" charset="-120"/>
                <a:ea typeface="微軟正黑體" pitchFamily="34" charset="-120"/>
              </a:rPr>
            </a:br>
            <a:r>
              <a:rPr lang="zh-Hant" altLang="en-US" sz="1400" dirty="0" smtClean="0">
                <a:latin typeface="微軟正黑體" pitchFamily="34" charset="-120"/>
                <a:ea typeface="微軟正黑體" pitchFamily="34" charset="-120"/>
              </a:rPr>
              <a:t>「</a:t>
            </a:r>
            <a:r>
              <a:rPr lang="en-US" altLang="zh-Hant" sz="1400" dirty="0" smtClean="0">
                <a:latin typeface="微軟正黑體" pitchFamily="34" charset="-120"/>
                <a:ea typeface="微軟正黑體" pitchFamily="34" charset="-120"/>
              </a:rPr>
              <a:t>Windows</a:t>
            </a:r>
            <a:r>
              <a:rPr lang="zh-Hant" altLang="en-US" sz="1400" dirty="0" smtClean="0">
                <a:latin typeface="微軟正黑體" pitchFamily="34" charset="-120"/>
                <a:ea typeface="微軟正黑體" pitchFamily="34" charset="-120"/>
              </a:rPr>
              <a:t>應用程式更新與漏洞修補程式」並</a:t>
            </a:r>
            <a:r>
              <a:rPr lang="zh-Hant" altLang="en-US" sz="1400" dirty="0">
                <a:latin typeface="微軟正黑體" pitchFamily="34" charset="-120"/>
                <a:ea typeface="微軟正黑體" pitchFamily="34" charset="-120"/>
              </a:rPr>
              <a:t>將提出檢測</a:t>
            </a:r>
            <a:r>
              <a:rPr lang="zh-Hant" altLang="en-US" sz="1400" dirty="0" smtClean="0">
                <a:latin typeface="微軟正黑體" pitchFamily="34" charset="-120"/>
                <a:ea typeface="微軟正黑體" pitchFamily="34" charset="-120"/>
              </a:rPr>
              <a:t>報告。</a:t>
            </a:r>
            <a:endParaRPr lang="en-US" altLang="zh-Hant" sz="1400" dirty="0" smtClean="0">
              <a:latin typeface="微軟正黑體" pitchFamily="34" charset="-120"/>
              <a:ea typeface="微軟正黑體" pitchFamily="34" charset="-120"/>
            </a:endParaRPr>
          </a:p>
          <a:p>
            <a:pPr marL="342900" indent="-342900">
              <a:lnSpc>
                <a:spcPct val="150000"/>
              </a:lnSpc>
              <a:buFont typeface="+mj-lt"/>
              <a:buAutoNum type="arabicPeriod"/>
            </a:pPr>
            <a:r>
              <a:rPr lang="zh-Hant" altLang="en-US" sz="1400" dirty="0">
                <a:latin typeface="微軟正黑體" pitchFamily="34" charset="-120"/>
                <a:ea typeface="微軟正黑體" pitchFamily="34" charset="-120"/>
              </a:rPr>
              <a:t>上述資安問題將由具「</a:t>
            </a:r>
            <a:r>
              <a:rPr lang="en-US" altLang="zh-Hant" sz="1400" dirty="0">
                <a:latin typeface="微軟正黑體" pitchFamily="34" charset="-120"/>
                <a:ea typeface="微軟正黑體" pitchFamily="34" charset="-120"/>
              </a:rPr>
              <a:t>The Certified Ethical Hacker</a:t>
            </a:r>
            <a:r>
              <a:rPr lang="zh-Hant" altLang="en-US" sz="1400" dirty="0">
                <a:latin typeface="微軟正黑體" pitchFamily="34" charset="-120"/>
                <a:ea typeface="微軟正黑體" pitchFamily="34" charset="-120"/>
              </a:rPr>
              <a:t>（</a:t>
            </a:r>
            <a:r>
              <a:rPr lang="en-US" altLang="zh-Hant" sz="1400" dirty="0">
                <a:latin typeface="微軟正黑體" pitchFamily="34" charset="-120"/>
                <a:ea typeface="微軟正黑體" pitchFamily="34" charset="-120"/>
              </a:rPr>
              <a:t>CEH</a:t>
            </a:r>
            <a:r>
              <a:rPr lang="zh-Hant" altLang="en-US" sz="1400" dirty="0">
                <a:latin typeface="微軟正黑體" pitchFamily="34" charset="-120"/>
                <a:ea typeface="微軟正黑體" pitchFamily="34" charset="-120"/>
              </a:rPr>
              <a:t>）」證照人員人工方式進行測試及簽署。</a:t>
            </a:r>
          </a:p>
        </p:txBody>
      </p:sp>
      <p:sp>
        <p:nvSpPr>
          <p:cNvPr id="38" name="標題 37"/>
          <p:cNvSpPr>
            <a:spLocks noGrp="1"/>
          </p:cNvSpPr>
          <p:nvPr>
            <p:ph type="title"/>
          </p:nvPr>
        </p:nvSpPr>
        <p:spPr/>
        <p:txBody>
          <a:bodyPr>
            <a:normAutofit/>
          </a:bodyPr>
          <a:lstStyle/>
          <a:p>
            <a:r>
              <a:rPr lang="zh-Hant" altLang="en-US" sz="4000" dirty="0" smtClean="0"/>
              <a:t>強化資訊安全</a:t>
            </a:r>
            <a:endParaRPr lang="zh-Hant" altLang="en-US" sz="4000" dirty="0"/>
          </a:p>
        </p:txBody>
      </p:sp>
      <p:sp>
        <p:nvSpPr>
          <p:cNvPr id="36" name="投影片編號版面配置區 35"/>
          <p:cNvSpPr>
            <a:spLocks noGrp="1"/>
          </p:cNvSpPr>
          <p:nvPr>
            <p:ph type="sldNum" sz="quarter" idx="4"/>
          </p:nvPr>
        </p:nvSpPr>
        <p:spPr/>
        <p:txBody>
          <a:bodyPr/>
          <a:lstStyle/>
          <a:p>
            <a:fld id="{67F4CA63-E9B3-44E0-AD98-A64D95C117F8}" type="slidenum">
              <a:rPr lang="zh-Hant" altLang="en-US" smtClean="0"/>
              <a:pPr/>
              <a:t>44</a:t>
            </a:fld>
            <a:endParaRPr lang="zh-Hant" altLang="en-US" dirty="0"/>
          </a:p>
        </p:txBody>
      </p:sp>
      <p:graphicFrame>
        <p:nvGraphicFramePr>
          <p:cNvPr id="3" name="資料庫圖表 2"/>
          <p:cNvGraphicFramePr/>
          <p:nvPr>
            <p:extLst/>
          </p:nvPr>
        </p:nvGraphicFramePr>
        <p:xfrm>
          <a:off x="827584" y="692696"/>
          <a:ext cx="7488832" cy="4392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4" name="文字方塊 123"/>
          <p:cNvSpPr txBox="1"/>
          <p:nvPr/>
        </p:nvSpPr>
        <p:spPr>
          <a:xfrm>
            <a:off x="6516216" y="1949391"/>
            <a:ext cx="2285891" cy="73866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Hant" altLang="en-US" sz="1400" dirty="0" smtClean="0">
                <a:latin typeface="微軟正黑體" pitchFamily="34" charset="-120"/>
                <a:ea typeface="微軟正黑體" pitchFamily="34" charset="-120"/>
              </a:rPr>
              <a:t>將每日檢測系統運作狀況，並每二週填報資訊安全工作辦理情形。</a:t>
            </a:r>
            <a:endParaRPr lang="zh-Hant" altLang="en-US" sz="1400" dirty="0">
              <a:latin typeface="微軟正黑體" pitchFamily="34" charset="-120"/>
              <a:ea typeface="微軟正黑體" pitchFamily="34" charset="-120"/>
            </a:endParaRPr>
          </a:p>
        </p:txBody>
      </p:sp>
      <p:sp>
        <p:nvSpPr>
          <p:cNvPr id="9" name="矩形 8"/>
          <p:cNvSpPr/>
          <p:nvPr/>
        </p:nvSpPr>
        <p:spPr>
          <a:xfrm>
            <a:off x="5270697" y="5591"/>
            <a:ext cx="3877985" cy="369332"/>
          </a:xfrm>
          <a:prstGeom prst="rect">
            <a:avLst/>
          </a:prstGeom>
          <a:solidFill>
            <a:srgbClr val="0033CC">
              <a:alpha val="50196"/>
            </a:srgbClr>
          </a:solidFill>
        </p:spPr>
        <p:txBody>
          <a:bodyPr wrap="none">
            <a:spAutoFit/>
          </a:bodyPr>
          <a:lstStyle/>
          <a:p>
            <a:r>
              <a:rPr lang="zh-Hant" altLang="en-US" dirty="0">
                <a:solidFill>
                  <a:srgbClr val="FFCC00"/>
                </a:solidFill>
                <a:latin typeface="華康粗明體" pitchFamily="49" charset="-120"/>
                <a:ea typeface="華康粗明體" pitchFamily="49" charset="-120"/>
              </a:rPr>
              <a:t>資訊安全、系統備份復原與測試計畫</a:t>
            </a:r>
          </a:p>
        </p:txBody>
      </p:sp>
    </p:spTree>
    <p:extLst>
      <p:ext uri="{BB962C8B-B14F-4D97-AF65-F5344CB8AC3E}">
        <p14:creationId xmlns:p14="http://schemas.microsoft.com/office/powerpoint/2010/main" val="42632660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Hant" altLang="en-US" b="0" dirty="0"/>
              <a:t>系統測試計畫</a:t>
            </a:r>
          </a:p>
        </p:txBody>
      </p:sp>
      <p:sp>
        <p:nvSpPr>
          <p:cNvPr id="2" name="投影片編號版面配置區 1"/>
          <p:cNvSpPr>
            <a:spLocks noGrp="1"/>
          </p:cNvSpPr>
          <p:nvPr>
            <p:ph type="sldNum" sz="quarter" idx="4"/>
          </p:nvPr>
        </p:nvSpPr>
        <p:spPr/>
        <p:txBody>
          <a:bodyPr/>
          <a:lstStyle/>
          <a:p>
            <a:fld id="{67F4CA63-E9B3-44E0-AD98-A64D95C117F8}" type="slidenum">
              <a:rPr lang="zh-Hant" altLang="en-US" smtClean="0"/>
              <a:pPr/>
              <a:t>45</a:t>
            </a:fld>
            <a:endParaRPr lang="zh-Hant" altLang="en-US"/>
          </a:p>
        </p:txBody>
      </p:sp>
      <p:sp>
        <p:nvSpPr>
          <p:cNvPr id="24" name="內容版面配置區 23"/>
          <p:cNvSpPr>
            <a:spLocks noGrp="1"/>
          </p:cNvSpPr>
          <p:nvPr>
            <p:ph idx="4294967295"/>
          </p:nvPr>
        </p:nvSpPr>
        <p:spPr>
          <a:xfrm>
            <a:off x="146744" y="1125538"/>
            <a:ext cx="4713288" cy="3887787"/>
          </a:xfrm>
        </p:spPr>
        <p:txBody>
          <a:bodyPr>
            <a:normAutofit/>
          </a:bodyPr>
          <a:lstStyle/>
          <a:p>
            <a:r>
              <a:rPr lang="zh-Hant" altLang="en-US" sz="2000" dirty="0" smtClean="0"/>
              <a:t>系統功能測試</a:t>
            </a:r>
            <a:endParaRPr lang="en-US" altLang="zh-Hant" sz="2000" dirty="0" smtClean="0"/>
          </a:p>
          <a:p>
            <a:pPr lvl="1"/>
            <a:r>
              <a:rPr lang="zh-Hant" altLang="en-US" sz="1800" b="0" dirty="0" smtClean="0"/>
              <a:t>模組功能開發</a:t>
            </a:r>
            <a:r>
              <a:rPr lang="en-US" altLang="zh-Hant" sz="1800" b="0" dirty="0" smtClean="0"/>
              <a:t>-</a:t>
            </a:r>
            <a:r>
              <a:rPr lang="zh-Hant" altLang="en-US" sz="1800" b="0" dirty="0" smtClean="0"/>
              <a:t>透過單元測試表單、整合測試表單檢核</a:t>
            </a:r>
            <a:endParaRPr lang="en-US" altLang="zh-Hant" sz="1800" b="0" dirty="0" smtClean="0"/>
          </a:p>
          <a:p>
            <a:pPr lvl="1"/>
            <a:r>
              <a:rPr lang="zh-Hant" altLang="en-US" sz="1800" b="0" dirty="0"/>
              <a:t>需求變更</a:t>
            </a:r>
            <a:r>
              <a:rPr lang="zh-Hant" altLang="en-US" sz="1800" b="0" dirty="0" smtClean="0"/>
              <a:t>修正</a:t>
            </a:r>
            <a:r>
              <a:rPr lang="en-US" altLang="zh-Hant" sz="1800" b="0" dirty="0" smtClean="0"/>
              <a:t>-</a:t>
            </a:r>
            <a:r>
              <a:rPr lang="zh-Hant" altLang="en-US" sz="1800" b="0" dirty="0" smtClean="0"/>
              <a:t>透過問題追蹤系統逐一排除</a:t>
            </a:r>
            <a:endParaRPr lang="en-US" altLang="zh-Hant" sz="1800" b="0" dirty="0"/>
          </a:p>
          <a:p>
            <a:r>
              <a:rPr lang="zh-Hant" altLang="en-US" sz="2000" dirty="0" smtClean="0"/>
              <a:t>效能</a:t>
            </a:r>
            <a:r>
              <a:rPr lang="zh-Hant" altLang="en-US" sz="2000" dirty="0"/>
              <a:t>壓力</a:t>
            </a:r>
            <a:r>
              <a:rPr lang="zh-Hant" altLang="en-US" sz="2000" dirty="0" smtClean="0"/>
              <a:t>測試</a:t>
            </a:r>
            <a:endParaRPr lang="en-US" altLang="zh-Hant" sz="2000" dirty="0" smtClean="0"/>
          </a:p>
          <a:p>
            <a:pPr lvl="1"/>
            <a:r>
              <a:rPr lang="zh-Hant" altLang="en-US" sz="1800" b="0" dirty="0"/>
              <a:t>參考</a:t>
            </a:r>
            <a:r>
              <a:rPr lang="en-US" altLang="zh-Hant" sz="1800" b="0" dirty="0"/>
              <a:t>IEEE </a:t>
            </a:r>
            <a:r>
              <a:rPr lang="en-US" altLang="zh-Hant" sz="1800" b="0" dirty="0" err="1" smtClean="0"/>
              <a:t>Std</a:t>
            </a:r>
            <a:r>
              <a:rPr lang="en-US" altLang="zh-Hant" sz="1800" b="0" dirty="0" smtClean="0"/>
              <a:t> 829-1998</a:t>
            </a:r>
            <a:r>
              <a:rPr lang="zh-Hant" altLang="en-US" sz="1800" b="0" dirty="0" smtClean="0"/>
              <a:t>年範本進行撰寫</a:t>
            </a:r>
            <a:endParaRPr lang="en-US" altLang="zh-Hant" sz="1800" b="0" dirty="0" smtClean="0"/>
          </a:p>
          <a:p>
            <a:pPr lvl="1"/>
            <a:r>
              <a:rPr lang="zh-Hant" altLang="en-US" sz="1800" b="0" dirty="0" smtClean="0"/>
              <a:t>結果送交專案品保委員會</a:t>
            </a:r>
            <a:r>
              <a:rPr lang="zh-Hant" altLang="en-US" sz="1800" b="0" dirty="0"/>
              <a:t>進行認可</a:t>
            </a:r>
            <a:r>
              <a:rPr lang="zh-Hant" altLang="en-US" sz="1800" b="0" dirty="0" smtClean="0"/>
              <a:t>。</a:t>
            </a:r>
            <a:endParaRPr lang="en-US" altLang="zh-Hant" sz="1800" b="0" dirty="0" smtClean="0"/>
          </a:p>
          <a:p>
            <a:endParaRPr lang="zh-Hant" altLang="en-US" sz="2000" dirty="0"/>
          </a:p>
        </p:txBody>
      </p:sp>
      <p:grpSp>
        <p:nvGrpSpPr>
          <p:cNvPr id="5" name="畫布 4280"/>
          <p:cNvGrpSpPr/>
          <p:nvPr/>
        </p:nvGrpSpPr>
        <p:grpSpPr>
          <a:xfrm>
            <a:off x="4355976" y="1186800"/>
            <a:ext cx="4914422" cy="3322320"/>
            <a:chOff x="0" y="0"/>
            <a:chExt cx="5274310" cy="3322320"/>
          </a:xfrm>
        </p:grpSpPr>
        <p:sp>
          <p:nvSpPr>
            <p:cNvPr id="6" name="矩形 5"/>
            <p:cNvSpPr/>
            <p:nvPr/>
          </p:nvSpPr>
          <p:spPr>
            <a:xfrm>
              <a:off x="0" y="0"/>
              <a:ext cx="5274310" cy="3322320"/>
            </a:xfrm>
            <a:prstGeom prst="rect">
              <a:avLst/>
            </a:prstGeom>
          </p:spPr>
        </p:sp>
        <p:sp>
          <p:nvSpPr>
            <p:cNvPr id="7" name="文字方塊 4261"/>
            <p:cNvSpPr txBox="1"/>
            <p:nvPr/>
          </p:nvSpPr>
          <p:spPr>
            <a:xfrm>
              <a:off x="1733550" y="66675"/>
              <a:ext cx="1485900" cy="323850"/>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Hant" sz="1400" kern="100" dirty="0">
                  <a:effectLst/>
                  <a:latin typeface="微軟正黑體" pitchFamily="34" charset="-120"/>
                  <a:ea typeface="微軟正黑體" pitchFamily="34" charset="-120"/>
                  <a:cs typeface="新細明體"/>
                </a:rPr>
                <a:t>系統測試計畫</a:t>
              </a:r>
            </a:p>
          </p:txBody>
        </p:sp>
        <p:sp>
          <p:nvSpPr>
            <p:cNvPr id="8" name="文字方塊 4262"/>
            <p:cNvSpPr txBox="1"/>
            <p:nvPr/>
          </p:nvSpPr>
          <p:spPr>
            <a:xfrm>
              <a:off x="907839" y="898991"/>
              <a:ext cx="1352550" cy="323850"/>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Hant" sz="1400" kern="100">
                  <a:effectLst/>
                  <a:latin typeface="微軟正黑體" pitchFamily="34" charset="-120"/>
                  <a:ea typeface="微軟正黑體" pitchFamily="34" charset="-120"/>
                  <a:cs typeface="新細明體"/>
                </a:rPr>
                <a:t>系統功能測試</a:t>
              </a:r>
            </a:p>
          </p:txBody>
        </p:sp>
        <p:sp>
          <p:nvSpPr>
            <p:cNvPr id="9" name="文字方塊 4263"/>
            <p:cNvSpPr txBox="1"/>
            <p:nvPr/>
          </p:nvSpPr>
          <p:spPr>
            <a:xfrm>
              <a:off x="2958206" y="904875"/>
              <a:ext cx="1628775" cy="323850"/>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zh-Hant" sz="1400" kern="100">
                  <a:effectLst/>
                  <a:latin typeface="微軟正黑體" pitchFamily="34" charset="-120"/>
                  <a:ea typeface="微軟正黑體" pitchFamily="34" charset="-120"/>
                  <a:cs typeface="新細明體"/>
                </a:rPr>
                <a:t>效能壓力測試</a:t>
              </a:r>
            </a:p>
          </p:txBody>
        </p:sp>
        <p:sp>
          <p:nvSpPr>
            <p:cNvPr id="10" name="文字方塊 4264"/>
            <p:cNvSpPr txBox="1"/>
            <p:nvPr/>
          </p:nvSpPr>
          <p:spPr>
            <a:xfrm>
              <a:off x="907839" y="1594316"/>
              <a:ext cx="419100" cy="1276350"/>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kern="100">
                  <a:effectLst/>
                  <a:latin typeface="微軟正黑體" pitchFamily="34" charset="-120"/>
                  <a:ea typeface="微軟正黑體" pitchFamily="34" charset="-120"/>
                  <a:cs typeface="新細明體"/>
                </a:rPr>
                <a:t>功能單元測試</a:t>
              </a:r>
            </a:p>
          </p:txBody>
        </p:sp>
        <p:sp>
          <p:nvSpPr>
            <p:cNvPr id="11" name="文字方塊 4265"/>
            <p:cNvSpPr txBox="1"/>
            <p:nvPr/>
          </p:nvSpPr>
          <p:spPr>
            <a:xfrm>
              <a:off x="1793663" y="1584791"/>
              <a:ext cx="419100" cy="1276350"/>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kern="100">
                  <a:effectLst/>
                  <a:latin typeface="微軟正黑體" pitchFamily="34" charset="-120"/>
                  <a:ea typeface="微軟正黑體" pitchFamily="34" charset="-120"/>
                  <a:cs typeface="新細明體"/>
                </a:rPr>
                <a:t>介面整合測試</a:t>
              </a:r>
            </a:p>
          </p:txBody>
        </p:sp>
        <p:sp>
          <p:nvSpPr>
            <p:cNvPr id="12" name="文字方塊 4267"/>
            <p:cNvSpPr txBox="1"/>
            <p:nvPr/>
          </p:nvSpPr>
          <p:spPr>
            <a:xfrm>
              <a:off x="2857631" y="1590674"/>
              <a:ext cx="419100" cy="157162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kern="100">
                  <a:effectLst/>
                  <a:latin typeface="微軟正黑體" pitchFamily="34" charset="-120"/>
                  <a:ea typeface="微軟正黑體" pitchFamily="34" charset="-120"/>
                  <a:cs typeface="新細明體"/>
                </a:rPr>
                <a:t>平均測試時間</a:t>
              </a:r>
            </a:p>
          </p:txBody>
        </p:sp>
        <p:sp>
          <p:nvSpPr>
            <p:cNvPr id="13" name="文字方塊 4268"/>
            <p:cNvSpPr txBox="1"/>
            <p:nvPr/>
          </p:nvSpPr>
          <p:spPr>
            <a:xfrm>
              <a:off x="3391031" y="1590674"/>
              <a:ext cx="419100" cy="157162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kern="100" dirty="0">
                  <a:effectLst/>
                  <a:latin typeface="微軟正黑體" pitchFamily="34" charset="-120"/>
                  <a:ea typeface="微軟正黑體" pitchFamily="34" charset="-120"/>
                  <a:cs typeface="新細明體"/>
                </a:rPr>
                <a:t>使用者人數測試</a:t>
              </a:r>
            </a:p>
          </p:txBody>
        </p:sp>
        <p:sp>
          <p:nvSpPr>
            <p:cNvPr id="14" name="文字方塊 4269"/>
            <p:cNvSpPr txBox="1"/>
            <p:nvPr/>
          </p:nvSpPr>
          <p:spPr>
            <a:xfrm>
              <a:off x="3933956" y="1600200"/>
              <a:ext cx="419100" cy="157162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kern="100" dirty="0">
                  <a:effectLst/>
                  <a:latin typeface="微軟正黑體" pitchFamily="34" charset="-120"/>
                  <a:ea typeface="微軟正黑體" pitchFamily="34" charset="-120"/>
                  <a:cs typeface="新細明體"/>
                </a:rPr>
                <a:t>每秒平均存取分析</a:t>
              </a:r>
            </a:p>
          </p:txBody>
        </p:sp>
        <p:sp>
          <p:nvSpPr>
            <p:cNvPr id="15" name="文字方塊 4270"/>
            <p:cNvSpPr txBox="1"/>
            <p:nvPr/>
          </p:nvSpPr>
          <p:spPr>
            <a:xfrm>
              <a:off x="4448306" y="1588769"/>
              <a:ext cx="419100" cy="173355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spcAft>
                  <a:spcPts val="0"/>
                </a:spcAft>
              </a:pPr>
              <a:r>
                <a:rPr lang="zh-Hant" sz="1400" dirty="0">
                  <a:solidFill>
                    <a:srgbClr val="000000"/>
                  </a:solidFill>
                  <a:effectLst/>
                  <a:latin typeface="微軟正黑體" pitchFamily="34" charset="-120"/>
                  <a:ea typeface="微軟正黑體" pitchFamily="34" charset="-120"/>
                  <a:cs typeface="標楷體"/>
                </a:rPr>
                <a:t>每頁存取秒數</a:t>
              </a:r>
              <a:r>
                <a:rPr lang="zh-Hant" sz="1400" dirty="0" smtClean="0">
                  <a:solidFill>
                    <a:srgbClr val="000000"/>
                  </a:solidFill>
                  <a:effectLst/>
                  <a:latin typeface="微軟正黑體" pitchFamily="34" charset="-120"/>
                  <a:ea typeface="微軟正黑體" pitchFamily="34" charset="-120"/>
                  <a:cs typeface="標楷體"/>
                </a:rPr>
                <a:t>分析 </a:t>
              </a:r>
              <a:endParaRPr lang="zh-Hant" sz="1200" dirty="0">
                <a:solidFill>
                  <a:srgbClr val="000000"/>
                </a:solidFill>
                <a:effectLst/>
                <a:latin typeface="微軟正黑體" pitchFamily="34" charset="-120"/>
                <a:ea typeface="微軟正黑體" pitchFamily="34" charset="-120"/>
                <a:cs typeface="標楷體"/>
              </a:endParaRPr>
            </a:p>
            <a:p>
              <a:pPr>
                <a:spcAft>
                  <a:spcPts val="0"/>
                </a:spcAft>
              </a:pPr>
              <a:r>
                <a:rPr lang="en-US" sz="1400" kern="100" dirty="0">
                  <a:effectLst/>
                  <a:latin typeface="微軟正黑體" pitchFamily="34" charset="-120"/>
                  <a:ea typeface="微軟正黑體" pitchFamily="34" charset="-120"/>
                  <a:cs typeface="新細明體"/>
                </a:rPr>
                <a:t> </a:t>
              </a:r>
              <a:endParaRPr lang="zh-Hant" sz="1400" kern="100" dirty="0">
                <a:effectLst/>
                <a:latin typeface="微軟正黑體" pitchFamily="34" charset="-120"/>
                <a:ea typeface="微軟正黑體" pitchFamily="34" charset="-120"/>
                <a:cs typeface="新細明體"/>
              </a:endParaRPr>
            </a:p>
          </p:txBody>
        </p:sp>
        <p:cxnSp>
          <p:nvCxnSpPr>
            <p:cNvPr id="16" name="肘形接點 15"/>
            <p:cNvCxnSpPr>
              <a:stCxn id="7" idx="2"/>
              <a:endCxn id="8" idx="0"/>
            </p:cNvCxnSpPr>
            <p:nvPr/>
          </p:nvCxnSpPr>
          <p:spPr>
            <a:xfrm rot="5400000">
              <a:off x="1776074" y="198564"/>
              <a:ext cx="508466" cy="892387"/>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7" name="肘形接點 16"/>
            <p:cNvCxnSpPr/>
            <p:nvPr/>
          </p:nvCxnSpPr>
          <p:spPr>
            <a:xfrm rot="16200000" flipH="1">
              <a:off x="2817018" y="50006"/>
              <a:ext cx="514350" cy="1195387"/>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18" name="肘形接點 17"/>
            <p:cNvCxnSpPr/>
            <p:nvPr/>
          </p:nvCxnSpPr>
          <p:spPr>
            <a:xfrm rot="5400000">
              <a:off x="1140581" y="1175216"/>
              <a:ext cx="371475" cy="466725"/>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19" name="肘形接點 18"/>
            <p:cNvCxnSpPr/>
            <p:nvPr/>
          </p:nvCxnSpPr>
          <p:spPr>
            <a:xfrm rot="16200000" flipH="1">
              <a:off x="1588255" y="1194265"/>
              <a:ext cx="361950" cy="419100"/>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20" name="肘形接點 19"/>
            <p:cNvCxnSpPr/>
            <p:nvPr/>
          </p:nvCxnSpPr>
          <p:spPr>
            <a:xfrm rot="16200000" flipH="1">
              <a:off x="3388650" y="1378742"/>
              <a:ext cx="361949" cy="61913"/>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21" name="肘形接點 20"/>
            <p:cNvCxnSpPr/>
            <p:nvPr/>
          </p:nvCxnSpPr>
          <p:spPr>
            <a:xfrm rot="5400000">
              <a:off x="3121951" y="1173956"/>
              <a:ext cx="361949" cy="471487"/>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22" name="肘形接點 21"/>
            <p:cNvCxnSpPr/>
            <p:nvPr/>
          </p:nvCxnSpPr>
          <p:spPr>
            <a:xfrm rot="16200000" flipH="1">
              <a:off x="3655350" y="1112043"/>
              <a:ext cx="371475" cy="604838"/>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23" name="肘形接點 22"/>
            <p:cNvCxnSpPr/>
            <p:nvPr/>
          </p:nvCxnSpPr>
          <p:spPr>
            <a:xfrm rot="16200000" flipH="1">
              <a:off x="3917288" y="850105"/>
              <a:ext cx="361949" cy="1119188"/>
            </a:xfrm>
            <a:prstGeom prst="bentConnector3">
              <a:avLst/>
            </a:prstGeom>
            <a:ln>
              <a:tailEnd type="arrow"/>
            </a:ln>
          </p:spPr>
          <p:style>
            <a:lnRef idx="1">
              <a:schemeClr val="dk1"/>
            </a:lnRef>
            <a:fillRef idx="0">
              <a:schemeClr val="dk1"/>
            </a:fillRef>
            <a:effectRef idx="0">
              <a:schemeClr val="dk1"/>
            </a:effectRef>
            <a:fontRef idx="minor">
              <a:schemeClr val="tx1"/>
            </a:fontRef>
          </p:style>
        </p:cxnSp>
      </p:grpSp>
      <p:pic>
        <p:nvPicPr>
          <p:cNvPr id="29" name="圖片 28"/>
          <p:cNvPicPr/>
          <p:nvPr/>
        </p:nvPicPr>
        <p:blipFill>
          <a:blip r:embed="rId2"/>
          <a:stretch>
            <a:fillRect/>
          </a:stretch>
        </p:blipFill>
        <p:spPr>
          <a:xfrm>
            <a:off x="251520" y="4325490"/>
            <a:ext cx="3024336" cy="1996600"/>
          </a:xfrm>
          <a:prstGeom prst="rect">
            <a:avLst/>
          </a:prstGeom>
          <a:ln>
            <a:noFill/>
          </a:ln>
          <a:effectLst>
            <a:outerShdw blurRad="292100" dist="139700" dir="2700000" algn="tl" rotWithShape="0">
              <a:srgbClr val="333333">
                <a:alpha val="65000"/>
              </a:srgbClr>
            </a:outerShdw>
          </a:effectLst>
        </p:spPr>
      </p:pic>
      <p:pic>
        <p:nvPicPr>
          <p:cNvPr id="30" name="圖片 29"/>
          <p:cNvPicPr/>
          <p:nvPr/>
        </p:nvPicPr>
        <p:blipFill>
          <a:blip r:embed="rId3"/>
          <a:stretch>
            <a:fillRect/>
          </a:stretch>
        </p:blipFill>
        <p:spPr>
          <a:xfrm>
            <a:off x="3489824" y="4293096"/>
            <a:ext cx="1884532" cy="2189482"/>
          </a:xfrm>
          <a:prstGeom prst="rect">
            <a:avLst/>
          </a:prstGeom>
          <a:ln>
            <a:noFill/>
          </a:ln>
          <a:effectLst>
            <a:outerShdw blurRad="292100" dist="139700" dir="2700000" algn="tl" rotWithShape="0">
              <a:srgbClr val="333333">
                <a:alpha val="65000"/>
              </a:srgbClr>
            </a:outerShdw>
          </a:effectLst>
        </p:spPr>
      </p:pic>
      <p:pic>
        <p:nvPicPr>
          <p:cNvPr id="31" name="圖片 30"/>
          <p:cNvPicPr/>
          <p:nvPr/>
        </p:nvPicPr>
        <p:blipFill>
          <a:blip r:embed="rId4"/>
          <a:stretch>
            <a:fillRect/>
          </a:stretch>
        </p:blipFill>
        <p:spPr>
          <a:xfrm>
            <a:off x="5796136" y="4293096"/>
            <a:ext cx="1663298" cy="2181914"/>
          </a:xfrm>
          <a:prstGeom prst="rect">
            <a:avLst/>
          </a:prstGeom>
          <a:ln>
            <a:noFill/>
          </a:ln>
          <a:effectLst>
            <a:outerShdw blurRad="292100" dist="139700" dir="2700000" algn="tl" rotWithShape="0">
              <a:srgbClr val="333333">
                <a:alpha val="65000"/>
              </a:srgbClr>
            </a:outerShdw>
          </a:effectLst>
        </p:spPr>
      </p:pic>
      <p:sp>
        <p:nvSpPr>
          <p:cNvPr id="32" name="文字方塊 31"/>
          <p:cNvSpPr txBox="1"/>
          <p:nvPr/>
        </p:nvSpPr>
        <p:spPr>
          <a:xfrm>
            <a:off x="755576" y="6341125"/>
            <a:ext cx="1415772" cy="338554"/>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Hant" altLang="en-US" sz="1600" dirty="0" smtClean="0">
                <a:latin typeface="微軟正黑體" pitchFamily="34" charset="-120"/>
                <a:ea typeface="微軟正黑體" pitchFamily="34" charset="-120"/>
              </a:rPr>
              <a:t>問題追蹤系統</a:t>
            </a:r>
            <a:endParaRPr lang="zh-Hant" altLang="en-US" sz="1600" dirty="0">
              <a:latin typeface="微軟正黑體" pitchFamily="34" charset="-120"/>
              <a:ea typeface="微軟正黑體" pitchFamily="34" charset="-120"/>
            </a:endParaRPr>
          </a:p>
        </p:txBody>
      </p:sp>
      <p:sp>
        <p:nvSpPr>
          <p:cNvPr id="33" name="文字方塊 32"/>
          <p:cNvSpPr txBox="1"/>
          <p:nvPr/>
        </p:nvSpPr>
        <p:spPr>
          <a:xfrm>
            <a:off x="3537947" y="6357650"/>
            <a:ext cx="1826141" cy="338554"/>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Hant" altLang="en-US" sz="1600" dirty="0" smtClean="0">
                <a:latin typeface="微軟正黑體" pitchFamily="34" charset="-120"/>
                <a:ea typeface="微軟正黑體" pitchFamily="34" charset="-120"/>
              </a:rPr>
              <a:t>整合流程測試表單</a:t>
            </a:r>
            <a:endParaRPr lang="zh-Hant" altLang="en-US" sz="1600" dirty="0">
              <a:latin typeface="微軟正黑體" pitchFamily="34" charset="-120"/>
              <a:ea typeface="微軟正黑體" pitchFamily="34" charset="-120"/>
            </a:endParaRPr>
          </a:p>
        </p:txBody>
      </p:sp>
      <p:sp>
        <p:nvSpPr>
          <p:cNvPr id="34" name="文字方塊 33"/>
          <p:cNvSpPr txBox="1"/>
          <p:nvPr/>
        </p:nvSpPr>
        <p:spPr>
          <a:xfrm>
            <a:off x="5939978" y="6341125"/>
            <a:ext cx="1415772" cy="338554"/>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Hant" altLang="en-US" sz="1600" dirty="0" smtClean="0">
                <a:latin typeface="微軟正黑體" pitchFamily="34" charset="-120"/>
                <a:ea typeface="微軟正黑體" pitchFamily="34" charset="-120"/>
              </a:rPr>
              <a:t>單元測試表單</a:t>
            </a:r>
            <a:endParaRPr lang="zh-Hant" altLang="en-US" sz="1600" dirty="0">
              <a:latin typeface="微軟正黑體" pitchFamily="34" charset="-120"/>
              <a:ea typeface="微軟正黑體" pitchFamily="34" charset="-120"/>
            </a:endParaRPr>
          </a:p>
        </p:txBody>
      </p:sp>
      <p:sp>
        <p:nvSpPr>
          <p:cNvPr id="35" name="矩形 34"/>
          <p:cNvSpPr/>
          <p:nvPr/>
        </p:nvSpPr>
        <p:spPr>
          <a:xfrm>
            <a:off x="5270697" y="5591"/>
            <a:ext cx="3877985" cy="369332"/>
          </a:xfrm>
          <a:prstGeom prst="rect">
            <a:avLst/>
          </a:prstGeom>
          <a:solidFill>
            <a:srgbClr val="0033CC">
              <a:alpha val="50196"/>
            </a:srgbClr>
          </a:solidFill>
        </p:spPr>
        <p:txBody>
          <a:bodyPr wrap="none">
            <a:spAutoFit/>
          </a:bodyPr>
          <a:lstStyle/>
          <a:p>
            <a:r>
              <a:rPr lang="zh-Hant" altLang="en-US" dirty="0">
                <a:solidFill>
                  <a:srgbClr val="FFCC00"/>
                </a:solidFill>
                <a:latin typeface="華康粗明體" pitchFamily="49" charset="-120"/>
                <a:ea typeface="華康粗明體" pitchFamily="49" charset="-120"/>
              </a:rPr>
              <a:t>資訊安全、系統備份復原與測試計畫</a:t>
            </a:r>
          </a:p>
        </p:txBody>
      </p:sp>
    </p:spTree>
    <p:extLst>
      <p:ext uri="{BB962C8B-B14F-4D97-AF65-F5344CB8AC3E}">
        <p14:creationId xmlns:p14="http://schemas.microsoft.com/office/powerpoint/2010/main" val="40416398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2924944"/>
            <a:ext cx="6984776" cy="1470025"/>
          </a:xfrm>
        </p:spPr>
        <p:txBody>
          <a:bodyPr>
            <a:normAutofit fontScale="90000"/>
          </a:bodyPr>
          <a:lstStyle/>
          <a:p>
            <a:r>
              <a:rPr lang="zh-TW" altLang="en-US" dirty="0" smtClean="0">
                <a:effectLst/>
              </a:rPr>
              <a:t>專案進度管理與成果落實</a:t>
            </a:r>
            <a:r>
              <a:rPr lang="zh-Hant" altLang="zh-Hant" dirty="0" smtClean="0">
                <a:effectLst/>
              </a:rPr>
              <a:t>計畫</a:t>
            </a:r>
            <a:r>
              <a:rPr lang="zh-Hant" altLang="en-US" dirty="0">
                <a:effectLst/>
              </a:rPr>
              <a:t/>
            </a:r>
            <a:br>
              <a:rPr lang="zh-Hant" altLang="en-US" dirty="0">
                <a:effectLst/>
              </a:rPr>
            </a:br>
            <a:endParaRPr lang="zh-Hant" altLang="en-US" sz="4400" dirty="0"/>
          </a:p>
        </p:txBody>
      </p:sp>
      <p:sp>
        <p:nvSpPr>
          <p:cNvPr id="4" name="副標題 3"/>
          <p:cNvSpPr>
            <a:spLocks noGrp="1"/>
          </p:cNvSpPr>
          <p:nvPr>
            <p:ph type="subTitle" idx="1"/>
          </p:nvPr>
        </p:nvSpPr>
        <p:spPr/>
        <p:txBody>
          <a:bodyPr/>
          <a:lstStyle/>
          <a:p>
            <a:endParaRPr lang="zh-Hant" altLang="en-US"/>
          </a:p>
        </p:txBody>
      </p:sp>
      <p:sp>
        <p:nvSpPr>
          <p:cNvPr id="7" name="投影片編號版面配置區 6"/>
          <p:cNvSpPr>
            <a:spLocks noGrp="1"/>
          </p:cNvSpPr>
          <p:nvPr>
            <p:ph type="sldNum" sz="quarter" idx="4294967295"/>
          </p:nvPr>
        </p:nvSpPr>
        <p:spPr>
          <a:xfrm>
            <a:off x="0" y="6448425"/>
            <a:ext cx="2133600" cy="365125"/>
          </a:xfrm>
          <a:prstGeom prst="rect">
            <a:avLst/>
          </a:prstGeom>
        </p:spPr>
        <p:txBody>
          <a:bodyPr/>
          <a:lstStyle/>
          <a:p>
            <a:fld id="{67F4CA63-E9B3-44E0-AD98-A64D95C117F8}" type="slidenum">
              <a:rPr lang="zh-Hant" altLang="en-US" smtClean="0"/>
              <a:pPr/>
              <a:t>46</a:t>
            </a:fld>
            <a:endParaRPr lang="zh-Hant" altLang="en-US"/>
          </a:p>
        </p:txBody>
      </p:sp>
    </p:spTree>
    <p:extLst>
      <p:ext uri="{BB962C8B-B14F-4D97-AF65-F5344CB8AC3E}">
        <p14:creationId xmlns:p14="http://schemas.microsoft.com/office/powerpoint/2010/main" val="25370968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實用圖示\色塊00淡紅.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51520" y="5054703"/>
            <a:ext cx="3911481"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實用圖示\單向箭頭08.pn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224" y="5272222"/>
            <a:ext cx="1224135" cy="11343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實用圖示\色塊00淺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164007"/>
            <a:ext cx="3911481" cy="12897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實用圖示\色塊00綠.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124744"/>
            <a:ext cx="3911481" cy="113540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實用圖示\單向箭頭0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8886" y="1141305"/>
            <a:ext cx="1271098" cy="1206349"/>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實用圖示\單向箭頭0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09852" y="2265338"/>
            <a:ext cx="1481019" cy="12783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實用圖示\色塊00淡紅.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71418"/>
            <a:ext cx="3911481" cy="17137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實用圖示\單向箭頭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23394" y="3905946"/>
            <a:ext cx="1224135" cy="1134342"/>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normAutofit/>
          </a:bodyPr>
          <a:lstStyle/>
          <a:p>
            <a:pPr algn="l"/>
            <a:r>
              <a:rPr lang="zh-Hant" altLang="zh-Hant" sz="3400" dirty="0">
                <a:effectLst/>
              </a:rPr>
              <a:t>專案進度管理計畫</a:t>
            </a:r>
            <a:endParaRPr lang="zh-Hant" altLang="en-US" sz="3400" dirty="0"/>
          </a:p>
        </p:txBody>
      </p:sp>
      <p:sp>
        <p:nvSpPr>
          <p:cNvPr id="2" name="投影片編號版面配置區 1"/>
          <p:cNvSpPr>
            <a:spLocks noGrp="1"/>
          </p:cNvSpPr>
          <p:nvPr>
            <p:ph type="sldNum" sz="quarter" idx="4"/>
          </p:nvPr>
        </p:nvSpPr>
        <p:spPr/>
        <p:txBody>
          <a:bodyPr/>
          <a:lstStyle/>
          <a:p>
            <a:fld id="{67F4CA63-E9B3-44E0-AD98-A64D95C117F8}" type="slidenum">
              <a:rPr lang="zh-Hant" altLang="en-US" smtClean="0"/>
              <a:pPr/>
              <a:t>47</a:t>
            </a:fld>
            <a:endParaRPr lang="zh-Hant" altLang="en-US"/>
          </a:p>
        </p:txBody>
      </p:sp>
      <p:sp>
        <p:nvSpPr>
          <p:cNvPr id="4" name="內容版面配置區 3"/>
          <p:cNvSpPr>
            <a:spLocks noGrp="1"/>
          </p:cNvSpPr>
          <p:nvPr>
            <p:ph idx="4294967295"/>
          </p:nvPr>
        </p:nvSpPr>
        <p:spPr>
          <a:xfrm>
            <a:off x="395536" y="1172618"/>
            <a:ext cx="3714675" cy="5376862"/>
          </a:xfrm>
        </p:spPr>
        <p:txBody>
          <a:bodyPr>
            <a:normAutofit fontScale="85000" lnSpcReduction="20000"/>
          </a:bodyPr>
          <a:lstStyle/>
          <a:p>
            <a:r>
              <a:rPr lang="zh-Hant" altLang="en-US" sz="2400" dirty="0" smtClean="0"/>
              <a:t>第一階段</a:t>
            </a:r>
            <a:endParaRPr lang="en-US" altLang="zh-Hant" sz="2400" dirty="0" smtClean="0"/>
          </a:p>
          <a:p>
            <a:pPr marL="447675" lvl="1"/>
            <a:r>
              <a:rPr lang="zh-TW" altLang="en-US" sz="2100" dirty="0"/>
              <a:t>決標後</a:t>
            </a:r>
            <a:r>
              <a:rPr lang="en-US" altLang="zh-TW" sz="2100" dirty="0"/>
              <a:t>1</a:t>
            </a:r>
            <a:r>
              <a:rPr lang="zh-TW" altLang="en-US" sz="2100" dirty="0"/>
              <a:t>個月完成</a:t>
            </a:r>
            <a:r>
              <a:rPr lang="en-US" altLang="zh-TW" sz="2100" dirty="0"/>
              <a:t>20</a:t>
            </a:r>
            <a:r>
              <a:rPr lang="zh-TW" altLang="en-US" sz="2100" dirty="0"/>
              <a:t>％</a:t>
            </a:r>
          </a:p>
          <a:p>
            <a:pPr marL="628650" lvl="2"/>
            <a:r>
              <a:rPr lang="zh-TW" altLang="en-US" sz="1800" dirty="0" smtClean="0"/>
              <a:t>需求訪談</a:t>
            </a:r>
            <a:endParaRPr lang="en-US" altLang="zh-Hant" sz="1800" dirty="0" smtClean="0"/>
          </a:p>
          <a:p>
            <a:pPr marL="628650" lvl="2"/>
            <a:r>
              <a:rPr lang="zh-TW" altLang="en-US" sz="1700" dirty="0" smtClean="0"/>
              <a:t>規劃設計</a:t>
            </a:r>
            <a:endParaRPr lang="en-US" altLang="zh-Hant" sz="1700" dirty="0" smtClean="0"/>
          </a:p>
          <a:p>
            <a:r>
              <a:rPr lang="zh-Hant" altLang="en-US" sz="2400" dirty="0" smtClean="0"/>
              <a:t>第二階段</a:t>
            </a:r>
            <a:endParaRPr lang="en-US" altLang="zh-Hant" sz="2400" dirty="0" smtClean="0"/>
          </a:p>
          <a:p>
            <a:pPr marL="447675" lvl="1"/>
            <a:r>
              <a:rPr lang="zh-TW" altLang="en-US" sz="2000" dirty="0"/>
              <a:t>決標</a:t>
            </a:r>
            <a:r>
              <a:rPr lang="zh-TW" altLang="en-US" sz="2000" dirty="0" smtClean="0"/>
              <a:t>後</a:t>
            </a:r>
            <a:r>
              <a:rPr lang="en-US" altLang="zh-TW" sz="2000" dirty="0" smtClean="0"/>
              <a:t>2</a:t>
            </a:r>
            <a:r>
              <a:rPr lang="zh-TW" altLang="en-US" sz="2000" dirty="0" smtClean="0"/>
              <a:t>個</a:t>
            </a:r>
            <a:r>
              <a:rPr lang="zh-TW" altLang="en-US" sz="2000" dirty="0"/>
              <a:t>月</a:t>
            </a:r>
            <a:r>
              <a:rPr lang="zh-TW" altLang="en-US" sz="2000" dirty="0" smtClean="0"/>
              <a:t>完成</a:t>
            </a:r>
            <a:r>
              <a:rPr lang="en-US" altLang="zh-TW" sz="2000" dirty="0" smtClean="0"/>
              <a:t>50</a:t>
            </a:r>
            <a:r>
              <a:rPr lang="zh-TW" altLang="en-US" sz="2000" dirty="0"/>
              <a:t>％</a:t>
            </a:r>
            <a:endParaRPr lang="en-US" altLang="zh-Hant" sz="2000" dirty="0" smtClean="0"/>
          </a:p>
          <a:p>
            <a:pPr marL="628650" lvl="2"/>
            <a:r>
              <a:rPr lang="zh-TW" altLang="en-US" sz="1800" dirty="0"/>
              <a:t>水情中心規劃與硬體、防災裝備購置</a:t>
            </a:r>
            <a:endParaRPr lang="en-US" altLang="zh-Hant" sz="1800" dirty="0" smtClean="0"/>
          </a:p>
          <a:p>
            <a:pPr marL="628650" lvl="2"/>
            <a:r>
              <a:rPr lang="zh-TW" altLang="en-US" sz="1800" dirty="0"/>
              <a:t>防災整備系統開發</a:t>
            </a:r>
            <a:endParaRPr lang="en-US" altLang="zh-Hant" sz="1800" dirty="0" smtClean="0"/>
          </a:p>
          <a:p>
            <a:r>
              <a:rPr lang="zh-Hant" altLang="en-US" sz="2400" dirty="0" smtClean="0"/>
              <a:t>第三階段</a:t>
            </a:r>
            <a:endParaRPr lang="en-US" altLang="zh-Hant" sz="2400" dirty="0" smtClean="0"/>
          </a:p>
          <a:p>
            <a:pPr marL="447675" lvl="1"/>
            <a:r>
              <a:rPr lang="zh-TW" altLang="en-US" sz="2000" dirty="0"/>
              <a:t>決標後</a:t>
            </a:r>
            <a:r>
              <a:rPr lang="en-US" altLang="zh-TW" sz="2000" dirty="0"/>
              <a:t>3</a:t>
            </a:r>
            <a:r>
              <a:rPr lang="zh-TW" altLang="en-US" sz="2000" dirty="0"/>
              <a:t>個月完成</a:t>
            </a:r>
            <a:r>
              <a:rPr lang="en-US" altLang="zh-TW" sz="2000" dirty="0"/>
              <a:t>80</a:t>
            </a:r>
            <a:r>
              <a:rPr lang="zh-TW" altLang="en-US" sz="2000" dirty="0" smtClean="0"/>
              <a:t>％</a:t>
            </a:r>
            <a:endParaRPr lang="en-US" altLang="zh-Hant" sz="2000" dirty="0"/>
          </a:p>
          <a:p>
            <a:pPr marL="628650" lvl="2"/>
            <a:r>
              <a:rPr lang="zh-TW" altLang="en-US" sz="1800" dirty="0"/>
              <a:t>災害應變系統</a:t>
            </a:r>
            <a:endParaRPr lang="en-US" altLang="zh-Hant" sz="1800" dirty="0" smtClean="0"/>
          </a:p>
          <a:p>
            <a:pPr marL="628650" lvl="2"/>
            <a:r>
              <a:rPr lang="zh-TW" altLang="en-US" sz="1800" dirty="0"/>
              <a:t>水情資訊系統整合及建置</a:t>
            </a:r>
            <a:endParaRPr lang="en-US" altLang="zh-Hant" sz="1800" dirty="0" smtClean="0"/>
          </a:p>
          <a:p>
            <a:pPr marL="628650" lvl="2"/>
            <a:r>
              <a:rPr lang="zh-TW" altLang="en-US" sz="1800" dirty="0"/>
              <a:t>主管資訊展示平台</a:t>
            </a:r>
            <a:endParaRPr lang="en-US" altLang="zh-Hant" sz="1800" dirty="0" smtClean="0"/>
          </a:p>
          <a:p>
            <a:pPr marL="628650" lvl="2"/>
            <a:r>
              <a:rPr lang="zh-TW" altLang="en-US" sz="1800" dirty="0"/>
              <a:t>天氣風險預警系統及水位偵測點</a:t>
            </a:r>
            <a:r>
              <a:rPr lang="zh-TW" altLang="en-US" sz="1800" dirty="0" smtClean="0"/>
              <a:t>設置</a:t>
            </a:r>
            <a:endParaRPr lang="en-US" altLang="zh-TW" sz="1800" dirty="0" smtClean="0"/>
          </a:p>
          <a:p>
            <a:r>
              <a:rPr lang="zh-Hant" altLang="en-US" sz="2400" dirty="0" smtClean="0"/>
              <a:t>第</a:t>
            </a:r>
            <a:r>
              <a:rPr lang="zh-TW" altLang="en-US" sz="2400" dirty="0" smtClean="0"/>
              <a:t>四</a:t>
            </a:r>
            <a:r>
              <a:rPr lang="zh-Hant" altLang="en-US" sz="2400" dirty="0" smtClean="0"/>
              <a:t>階段</a:t>
            </a:r>
            <a:endParaRPr lang="en-US" altLang="zh-Hant" sz="2400" dirty="0"/>
          </a:p>
          <a:p>
            <a:pPr marL="447675" lvl="1"/>
            <a:r>
              <a:rPr lang="en-US" altLang="zh-TW" sz="2000" dirty="0" smtClean="0"/>
              <a:t>105</a:t>
            </a:r>
            <a:r>
              <a:rPr lang="zh-TW" altLang="en-US" sz="2000" dirty="0" smtClean="0"/>
              <a:t>年</a:t>
            </a:r>
            <a:r>
              <a:rPr lang="en-US" altLang="zh-TW" sz="2000" dirty="0" smtClean="0"/>
              <a:t>4</a:t>
            </a:r>
            <a:r>
              <a:rPr lang="zh-TW" altLang="en-US" sz="2000" dirty="0" smtClean="0"/>
              <a:t>月</a:t>
            </a:r>
            <a:r>
              <a:rPr lang="en-US" altLang="zh-TW" sz="2000" dirty="0" smtClean="0"/>
              <a:t>30</a:t>
            </a:r>
            <a:r>
              <a:rPr lang="zh-TW" altLang="en-US" sz="2000" dirty="0" smtClean="0"/>
              <a:t>日完成</a:t>
            </a:r>
            <a:r>
              <a:rPr lang="en-US" altLang="zh-TW" sz="2000" dirty="0" smtClean="0"/>
              <a:t>100</a:t>
            </a:r>
            <a:r>
              <a:rPr lang="zh-TW" altLang="en-US" sz="2000" dirty="0"/>
              <a:t>％</a:t>
            </a:r>
            <a:endParaRPr lang="en-US" altLang="zh-Hant" sz="2000" dirty="0"/>
          </a:p>
          <a:p>
            <a:pPr marL="628650" lvl="2"/>
            <a:r>
              <a:rPr lang="zh-TW" altLang="en-US" sz="1800" dirty="0"/>
              <a:t>水情中心駐點人員</a:t>
            </a:r>
            <a:endParaRPr lang="en-US" altLang="zh-Hant" sz="1800" dirty="0"/>
          </a:p>
          <a:p>
            <a:pPr marL="628650" lvl="2"/>
            <a:r>
              <a:rPr lang="zh-TW" altLang="zh-TW" sz="1800" dirty="0"/>
              <a:t>災情報告編制</a:t>
            </a:r>
            <a:endParaRPr lang="en-US" altLang="zh-Hant" sz="1800" dirty="0"/>
          </a:p>
          <a:p>
            <a:pPr marL="628650" lvl="2"/>
            <a:r>
              <a:rPr lang="zh-TW" altLang="en-US" sz="1800" dirty="0"/>
              <a:t>系統上線輔導與教育</a:t>
            </a:r>
            <a:r>
              <a:rPr lang="zh-TW" altLang="en-US" sz="1800" dirty="0" smtClean="0"/>
              <a:t>訓練</a:t>
            </a:r>
            <a:endParaRPr lang="en-US" altLang="zh-Hant" sz="1800" dirty="0"/>
          </a:p>
        </p:txBody>
      </p:sp>
      <p:pic>
        <p:nvPicPr>
          <p:cNvPr id="15" name="圖片 14"/>
          <p:cNvPicPr/>
          <p:nvPr/>
        </p:nvPicPr>
        <p:blipFill>
          <a:blip r:embed="rId9"/>
          <a:stretch>
            <a:fillRect/>
          </a:stretch>
        </p:blipFill>
        <p:spPr>
          <a:xfrm>
            <a:off x="4182705" y="25578"/>
            <a:ext cx="4873495" cy="6715790"/>
          </a:xfrm>
          <a:prstGeom prst="rect">
            <a:avLst/>
          </a:prstGeom>
        </p:spPr>
      </p:pic>
    </p:spTree>
    <p:extLst>
      <p:ext uri="{BB962C8B-B14F-4D97-AF65-F5344CB8AC3E}">
        <p14:creationId xmlns:p14="http://schemas.microsoft.com/office/powerpoint/2010/main" val="90892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經費預算分析</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39985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ownload\實用圖示\色塊26.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V="1">
            <a:off x="-7876" y="3141278"/>
            <a:ext cx="9144000" cy="38258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download\實用圖示\色塊26.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76" y="1072780"/>
            <a:ext cx="9144000" cy="3981403"/>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zh-Hant" altLang="zh-Hant" dirty="0">
                <a:effectLst/>
              </a:rPr>
              <a:t>經費預算分析</a:t>
            </a:r>
            <a:endParaRPr lang="zh-Hant" altLang="en-US" dirty="0"/>
          </a:p>
        </p:txBody>
      </p:sp>
      <p:sp>
        <p:nvSpPr>
          <p:cNvPr id="2" name="投影片編號版面配置區 1"/>
          <p:cNvSpPr>
            <a:spLocks noGrp="1"/>
          </p:cNvSpPr>
          <p:nvPr>
            <p:ph type="sldNum" sz="quarter" idx="4"/>
          </p:nvPr>
        </p:nvSpPr>
        <p:spPr/>
        <p:txBody>
          <a:bodyPr/>
          <a:lstStyle/>
          <a:p>
            <a:fld id="{67F4CA63-E9B3-44E0-AD98-A64D95C117F8}" type="slidenum">
              <a:rPr lang="zh-Hant" altLang="en-US" smtClean="0"/>
              <a:pPr/>
              <a:t>49</a:t>
            </a:fld>
            <a:endParaRPr lang="zh-Hant"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Hant" altLang="en-US"/>
          </a:p>
        </p:txBody>
      </p:sp>
      <p:graphicFrame>
        <p:nvGraphicFramePr>
          <p:cNvPr id="8" name="表格 7"/>
          <p:cNvGraphicFramePr>
            <a:graphicFrameLocks noGrp="1"/>
          </p:cNvGraphicFramePr>
          <p:nvPr>
            <p:extLst>
              <p:ext uri="{D42A27DB-BD31-4B8C-83A1-F6EECF244321}">
                <p14:modId xmlns:p14="http://schemas.microsoft.com/office/powerpoint/2010/main" val="563123773"/>
              </p:ext>
            </p:extLst>
          </p:nvPr>
        </p:nvGraphicFramePr>
        <p:xfrm>
          <a:off x="827584" y="1772816"/>
          <a:ext cx="7488832" cy="4375785"/>
        </p:xfrm>
        <a:graphic>
          <a:graphicData uri="http://schemas.openxmlformats.org/drawingml/2006/table">
            <a:tbl>
              <a:tblPr>
                <a:tableStyleId>{5C22544A-7EE6-4342-B048-85BDC9FD1C3A}</a:tableStyleId>
              </a:tblPr>
              <a:tblGrid>
                <a:gridCol w="534918"/>
                <a:gridCol w="4167372"/>
                <a:gridCol w="696635"/>
                <a:gridCol w="609556"/>
                <a:gridCol w="1480351"/>
              </a:tblGrid>
              <a:tr h="209550">
                <a:tc>
                  <a:txBody>
                    <a:bodyPr/>
                    <a:lstStyle/>
                    <a:p>
                      <a:pPr algn="l" fontAlgn="ctr">
                        <a:lnSpc>
                          <a:spcPct val="150000"/>
                        </a:lnSpc>
                      </a:pPr>
                      <a:r>
                        <a:rPr lang="zh-Hant" sz="1600" u="none" strike="noStrike" dirty="0">
                          <a:effectLst/>
                          <a:latin typeface="微軟正黑體" pitchFamily="34" charset="-120"/>
                          <a:ea typeface="微軟正黑體" pitchFamily="34" charset="-120"/>
                        </a:rPr>
                        <a:t>項次</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ctr">
                        <a:lnSpc>
                          <a:spcPct val="150000"/>
                        </a:lnSpc>
                      </a:pPr>
                      <a:r>
                        <a:rPr lang="zh-Hant" sz="1600" u="none" strike="noStrike" dirty="0">
                          <a:effectLst/>
                          <a:latin typeface="微軟正黑體" pitchFamily="34" charset="-120"/>
                          <a:ea typeface="微軟正黑體" pitchFamily="34" charset="-120"/>
                        </a:rPr>
                        <a:t>內容</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ctr">
                        <a:lnSpc>
                          <a:spcPct val="150000"/>
                        </a:lnSpc>
                      </a:pPr>
                      <a:r>
                        <a:rPr lang="zh-Hant" sz="1600" u="none" strike="noStrike" dirty="0">
                          <a:effectLst/>
                          <a:latin typeface="微軟正黑體" pitchFamily="34" charset="-120"/>
                          <a:ea typeface="微軟正黑體" pitchFamily="34" charset="-120"/>
                        </a:rPr>
                        <a:t>單位</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ctr">
                        <a:lnSpc>
                          <a:spcPct val="150000"/>
                        </a:lnSpc>
                      </a:pPr>
                      <a:r>
                        <a:rPr lang="zh-Hant" sz="1600" u="none" strike="noStrike" dirty="0">
                          <a:effectLst/>
                          <a:latin typeface="微軟正黑體" pitchFamily="34" charset="-120"/>
                          <a:ea typeface="微軟正黑體" pitchFamily="34" charset="-120"/>
                        </a:rPr>
                        <a:t>數量</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ctr">
                        <a:lnSpc>
                          <a:spcPct val="150000"/>
                        </a:lnSpc>
                      </a:pPr>
                      <a:r>
                        <a:rPr lang="zh-Hant" sz="1600" u="none" strike="noStrike" dirty="0">
                          <a:effectLst/>
                          <a:latin typeface="微軟正黑體" pitchFamily="34" charset="-120"/>
                          <a:ea typeface="微軟正黑體" pitchFamily="34" charset="-120"/>
                        </a:rPr>
                        <a:t>單價</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209550">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一</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水情中心規劃與硬體、防災裝備購置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smtClean="0">
                          <a:effectLst/>
                          <a:latin typeface="微軟正黑體" pitchFamily="34" charset="-120"/>
                          <a:ea typeface="微軟正黑體" pitchFamily="34" charset="-120"/>
                        </a:rPr>
                        <a:t>1</a:t>
                      </a:r>
                      <a:endParaRPr lang="zh-Hant" sz="1400" b="0" i="0" u="none" strike="noStrike">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altLang="zh-Hant" sz="1400" u="none" strike="noStrike" kern="1200" dirty="0" smtClean="0">
                          <a:solidFill>
                            <a:schemeClr val="dk1"/>
                          </a:solidFill>
                          <a:effectLst/>
                          <a:latin typeface="+mn-lt"/>
                          <a:ea typeface="+mn-ea"/>
                          <a:cs typeface="+mn-cs"/>
                        </a:rPr>
                        <a:t>2,720,000</a:t>
                      </a:r>
                      <a:endParaRPr lang="en-US" altLang="zh-Hant" sz="14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二</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防災整備系統</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smtClean="0">
                          <a:effectLst/>
                          <a:latin typeface="微軟正黑體" pitchFamily="34" charset="-120"/>
                          <a:ea typeface="微軟正黑體" pitchFamily="34" charset="-120"/>
                        </a:rPr>
                        <a:t>1</a:t>
                      </a:r>
                      <a:endParaRPr lang="zh-Hant" sz="1400" b="0" i="0" u="none" strike="noStrike">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zh-TW" altLang="zh-TW" sz="1400" u="none" strike="noStrike" kern="1200" dirty="0" smtClean="0">
                          <a:solidFill>
                            <a:schemeClr val="dk1"/>
                          </a:solidFill>
                          <a:effectLst/>
                          <a:latin typeface="+mn-lt"/>
                          <a:ea typeface="+mn-ea"/>
                          <a:cs typeface="+mn-cs"/>
                        </a:rPr>
                        <a:t> </a:t>
                      </a:r>
                      <a:r>
                        <a:rPr lang="en-US" altLang="zh-TW" sz="1400" u="none" strike="noStrike" kern="1200" dirty="0" smtClean="0">
                          <a:solidFill>
                            <a:schemeClr val="dk1"/>
                          </a:solidFill>
                          <a:effectLst/>
                          <a:latin typeface="+mn-lt"/>
                          <a:ea typeface="+mn-ea"/>
                          <a:cs typeface="+mn-cs"/>
                        </a:rPr>
                        <a:t>360,000</a:t>
                      </a:r>
                      <a:endParaRPr lang="en-US" altLang="zh-Hant" sz="14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三</a:t>
                      </a:r>
                      <a:endParaRPr lang="zh-Hant" sz="1400" b="0" i="0" u="none" strike="noStrike">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災害應變系統</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smtClean="0">
                          <a:effectLst/>
                          <a:latin typeface="微軟正黑體" pitchFamily="34" charset="-120"/>
                          <a:ea typeface="微軟正黑體" pitchFamily="34" charset="-120"/>
                        </a:rPr>
                        <a:t>1</a:t>
                      </a:r>
                      <a:endParaRPr lang="zh-Hant" sz="1400" b="0" i="0" u="none" strike="noStrike">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sz="1400" u="none" strike="noStrike" kern="1200" dirty="0" smtClean="0">
                          <a:solidFill>
                            <a:schemeClr val="dk1"/>
                          </a:solidFill>
                          <a:effectLst/>
                          <a:latin typeface="+mn-lt"/>
                          <a:ea typeface="+mn-ea"/>
                          <a:cs typeface="+mn-cs"/>
                        </a:rPr>
                        <a:t>1,490,000</a:t>
                      </a:r>
                      <a:endParaRPr lang="zh-TW" sz="1400" u="none" strike="noStrike"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四</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水情資訊系統整合及建置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smtClean="0">
                          <a:effectLst/>
                          <a:latin typeface="微軟正黑體" pitchFamily="34" charset="-120"/>
                          <a:ea typeface="微軟正黑體" pitchFamily="34" charset="-120"/>
                        </a:rPr>
                        <a:t>1</a:t>
                      </a:r>
                      <a:endParaRPr lang="zh-Hant" sz="1400" b="0" i="0" u="none" strike="noStrike">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altLang="zh-TW" sz="1400" u="none" strike="noStrike" kern="1200" dirty="0" smtClean="0">
                          <a:solidFill>
                            <a:schemeClr val="dk1"/>
                          </a:solidFill>
                          <a:effectLst/>
                          <a:latin typeface="+mn-lt"/>
                          <a:ea typeface="+mn-ea"/>
                          <a:cs typeface="+mn-cs"/>
                        </a:rPr>
                        <a:t>600,000</a:t>
                      </a:r>
                      <a:endParaRPr lang="en-US" altLang="zh-Hant" sz="14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五</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主管資訊展示平台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altLang="zh-TW" sz="1400" u="none" strike="noStrike" kern="1200" dirty="0" smtClean="0">
                          <a:solidFill>
                            <a:schemeClr val="dk1"/>
                          </a:solidFill>
                          <a:effectLst/>
                          <a:latin typeface="+mn-lt"/>
                          <a:ea typeface="+mn-ea"/>
                          <a:cs typeface="+mn-cs"/>
                        </a:rPr>
                        <a:t>360,000</a:t>
                      </a:r>
                      <a:endParaRPr lang="en-US" altLang="zh-Hant" sz="14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9075">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六</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天氣風險預警系統及水位偵測點設置</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1071563" rtl="0" eaLnBrk="1" fontAlgn="ctr" latinLnBrk="0" hangingPunct="1">
                        <a:spcAft>
                          <a:spcPts val="0"/>
                        </a:spcAft>
                      </a:pPr>
                      <a:r>
                        <a:rPr lang="en-US" altLang="zh-TW" sz="1400" u="none" strike="noStrike" kern="1200" dirty="0" smtClean="0">
                          <a:solidFill>
                            <a:schemeClr val="dk1"/>
                          </a:solidFill>
                          <a:effectLst/>
                          <a:latin typeface="+mn-lt"/>
                          <a:ea typeface="+mn-ea"/>
                          <a:cs typeface="+mn-cs"/>
                        </a:rPr>
                        <a:t>2,000,000</a:t>
                      </a:r>
                      <a:endParaRPr lang="en-US" altLang="zh-Hant" sz="14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七</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水情中心駐點人員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zh-TW" sz="1400" u="none" strike="noStrike" kern="1200" dirty="0">
                          <a:solidFill>
                            <a:schemeClr val="dk1"/>
                          </a:solidFill>
                          <a:effectLst/>
                          <a:latin typeface="+mn-lt"/>
                          <a:ea typeface="+mn-ea"/>
                          <a:cs typeface="+mn-cs"/>
                        </a:rPr>
                        <a:t> </a:t>
                      </a:r>
                      <a:r>
                        <a:rPr lang="en-US" sz="1400" u="none" strike="noStrike" kern="1200" dirty="0" smtClean="0">
                          <a:solidFill>
                            <a:schemeClr val="dk1"/>
                          </a:solidFill>
                          <a:effectLst/>
                          <a:latin typeface="+mn-lt"/>
                          <a:ea typeface="+mn-ea"/>
                          <a:cs typeface="+mn-cs"/>
                        </a:rPr>
                        <a:t>420,000</a:t>
                      </a:r>
                      <a:endParaRPr lang="zh-TW" sz="1400" u="none" strike="noStrike"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八</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災情報告編制</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sz="1400" u="none" strike="noStrike" kern="1200" dirty="0">
                          <a:solidFill>
                            <a:schemeClr val="dk1"/>
                          </a:solidFill>
                          <a:effectLst/>
                          <a:latin typeface="+mn-lt"/>
                          <a:ea typeface="+mn-ea"/>
                          <a:cs typeface="+mn-cs"/>
                        </a:rPr>
                        <a:t> 100,000 </a:t>
                      </a:r>
                      <a:endParaRPr lang="zh-TW" sz="1400" u="none" strike="noStrike"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marL="0" algn="ctr" defTabSz="914400" rtl="0" eaLnBrk="1" fontAlgn="ctr" latinLnBrk="0" hangingPunct="1">
                        <a:lnSpc>
                          <a:spcPct val="150000"/>
                        </a:lnSpc>
                      </a:pPr>
                      <a:r>
                        <a:rPr lang="zh-Hant" altLang="en-US" sz="1400" u="none" strike="noStrike" kern="1200" dirty="0">
                          <a:solidFill>
                            <a:schemeClr val="dk1"/>
                          </a:solidFill>
                          <a:effectLst/>
                          <a:latin typeface="微軟正黑體" pitchFamily="34" charset="-120"/>
                          <a:ea typeface="微軟正黑體" pitchFamily="34" charset="-120"/>
                          <a:cs typeface="+mn-cs"/>
                        </a:rPr>
                        <a:t>九</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系統上線輔導與教育訓練</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sz="1400" u="none" strike="noStrike" kern="1200" dirty="0">
                          <a:solidFill>
                            <a:schemeClr val="dk1"/>
                          </a:solidFill>
                          <a:effectLst/>
                          <a:latin typeface="+mn-lt"/>
                          <a:ea typeface="+mn-ea"/>
                          <a:cs typeface="+mn-cs"/>
                        </a:rPr>
                        <a:t> 120,000 </a:t>
                      </a:r>
                      <a:endParaRPr lang="zh-TW" sz="1400" u="none" strike="noStrike"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marL="0" algn="ctr" defTabSz="914400" rtl="0" eaLnBrk="1" fontAlgn="ctr" latinLnBrk="0" hangingPunct="1">
                        <a:lnSpc>
                          <a:spcPct val="150000"/>
                        </a:lnSpc>
                      </a:pPr>
                      <a:r>
                        <a:rPr lang="zh-Hant" altLang="en-US" sz="1400" u="none" strike="noStrike" kern="1200" dirty="0">
                          <a:solidFill>
                            <a:schemeClr val="dk1"/>
                          </a:solidFill>
                          <a:effectLst/>
                          <a:latin typeface="微軟正黑體" pitchFamily="34" charset="-120"/>
                          <a:ea typeface="微軟正黑體" pitchFamily="34" charset="-120"/>
                          <a:cs typeface="+mn-cs"/>
                        </a:rPr>
                        <a:t>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effectLst/>
                        </a:rPr>
                        <a:t>廠商管理費及利潤</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effectLst/>
                          <a:latin typeface="微軟正黑體" pitchFamily="34" charset="-120"/>
                          <a:ea typeface="微軟正黑體" pitchFamily="34" charset="-120"/>
                        </a:rPr>
                        <a:t>式</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effectLst/>
                          <a:latin typeface="微軟正黑體" pitchFamily="34" charset="-120"/>
                          <a:ea typeface="微軟正黑體" pitchFamily="34" charset="-120"/>
                        </a:rPr>
                        <a:t>1</a:t>
                      </a:r>
                      <a:endParaRPr lang="zh-Hant" sz="1400" b="0" i="0" u="none" strike="noStrike" dirty="0">
                        <a:solidFill>
                          <a:srgbClr val="00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zh-TW" sz="1400" u="none" strike="noStrike" kern="1200" dirty="0">
                          <a:solidFill>
                            <a:schemeClr val="dk1"/>
                          </a:solidFill>
                          <a:effectLst/>
                          <a:latin typeface="+mn-lt"/>
                          <a:ea typeface="+mn-ea"/>
                          <a:cs typeface="+mn-cs"/>
                        </a:rPr>
                        <a:t> </a:t>
                      </a:r>
                      <a:r>
                        <a:rPr lang="en-US" sz="1400" u="none" strike="noStrike" kern="1200" dirty="0">
                          <a:solidFill>
                            <a:schemeClr val="dk1"/>
                          </a:solidFill>
                          <a:effectLst/>
                          <a:latin typeface="+mn-lt"/>
                          <a:ea typeface="+mn-ea"/>
                          <a:cs typeface="+mn-cs"/>
                        </a:rPr>
                        <a:t>408,500 </a:t>
                      </a:r>
                      <a:endParaRPr lang="zh-TW" sz="1400" u="none" strike="noStrike"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marL="0" algn="ctr" defTabSz="914400" rtl="0" eaLnBrk="1" fontAlgn="ctr" latinLnBrk="0" hangingPunct="1">
                        <a:lnSpc>
                          <a:spcPct val="150000"/>
                        </a:lnSpc>
                      </a:pPr>
                      <a:r>
                        <a:rPr lang="zh-Hant" altLang="en-US" sz="1400" u="none" strike="noStrike" kern="1200" dirty="0">
                          <a:solidFill>
                            <a:srgbClr val="FF0000"/>
                          </a:solidFill>
                          <a:effectLst/>
                          <a:latin typeface="微軟正黑體" pitchFamily="34" charset="-120"/>
                          <a:ea typeface="微軟正黑體" pitchFamily="34" charset="-120"/>
                          <a:cs typeface="+mn-cs"/>
                        </a:rPr>
                        <a:t>十一</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zh-TW" altLang="en-US" sz="1400" u="none" strike="noStrike" dirty="0" smtClean="0">
                          <a:solidFill>
                            <a:srgbClr val="FF0000"/>
                          </a:solidFill>
                          <a:effectLst/>
                        </a:rPr>
                        <a:t>營業稅</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zh-Hant" sz="1400" u="none" strike="noStrike" dirty="0" smtClean="0">
                          <a:solidFill>
                            <a:srgbClr val="FF0000"/>
                          </a:solidFill>
                          <a:effectLst/>
                          <a:latin typeface="微軟正黑體" pitchFamily="34" charset="-120"/>
                          <a:ea typeface="微軟正黑體" pitchFamily="34" charset="-120"/>
                        </a:rPr>
                        <a:t>式</a:t>
                      </a:r>
                      <a:endParaRPr lang="zh-Hant" sz="1400" b="0" i="0" u="none" strike="noStrike" dirty="0">
                        <a:solidFill>
                          <a:srgbClr val="FF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50000"/>
                        </a:lnSpc>
                      </a:pPr>
                      <a:r>
                        <a:rPr lang="en-US" sz="1400" u="none" strike="noStrike" dirty="0" smtClean="0">
                          <a:solidFill>
                            <a:srgbClr val="FF0000"/>
                          </a:solidFill>
                          <a:effectLst/>
                          <a:latin typeface="微軟正黑體" pitchFamily="34" charset="-120"/>
                          <a:ea typeface="微軟正黑體" pitchFamily="34" charset="-120"/>
                        </a:rPr>
                        <a:t>1</a:t>
                      </a:r>
                      <a:endParaRPr lang="zh-Hant" sz="1400" b="0" i="0" u="none" strike="noStrike" dirty="0">
                        <a:solidFill>
                          <a:srgbClr val="FF0000"/>
                        </a:solidFill>
                        <a:effectLst/>
                        <a:latin typeface="微軟正黑體" pitchFamily="34" charset="-120"/>
                        <a:ea typeface="微軟正黑體" pitchFamily="34"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ctr" latinLnBrk="0" hangingPunct="1">
                        <a:spcAft>
                          <a:spcPts val="0"/>
                        </a:spcAft>
                      </a:pPr>
                      <a:r>
                        <a:rPr lang="en-US" sz="1400" u="none" strike="sngStrike" kern="1200" dirty="0">
                          <a:solidFill>
                            <a:srgbClr val="FF0000"/>
                          </a:solidFill>
                          <a:effectLst/>
                          <a:latin typeface="+mn-lt"/>
                          <a:ea typeface="+mn-ea"/>
                          <a:cs typeface="+mn-cs"/>
                        </a:rPr>
                        <a:t> 428,925 </a:t>
                      </a:r>
                      <a:endParaRPr lang="zh-TW" sz="1400" u="none" strike="sngStrike" kern="1200" dirty="0">
                        <a:solidFill>
                          <a:srgbClr val="FF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gridSpan="4">
                  <a:txBody>
                    <a:bodyPr/>
                    <a:lstStyle/>
                    <a:p>
                      <a:pPr algn="l" fontAlgn="ctr">
                        <a:lnSpc>
                          <a:spcPct val="150000"/>
                        </a:lnSpc>
                      </a:pPr>
                      <a:r>
                        <a:rPr lang="zh-Hant" sz="1600" u="none" strike="noStrike" dirty="0">
                          <a:effectLst/>
                          <a:latin typeface="微軟正黑體" pitchFamily="34" charset="-120"/>
                          <a:ea typeface="微軟正黑體" pitchFamily="34" charset="-120"/>
                        </a:rPr>
                        <a:t>總        計</a:t>
                      </a:r>
                      <a:endParaRPr lang="zh-Hant" sz="1600" b="0" i="0" u="none" strike="noStrike" dirty="0">
                        <a:solidFill>
                          <a:srgbClr val="000000"/>
                        </a:solidFill>
                        <a:effectLst/>
                        <a:latin typeface="微軟正黑體" pitchFamily="34" charset="-120"/>
                        <a:ea typeface="微軟正黑體" pitchFamily="34" charset="-12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hMerge="1">
                  <a:txBody>
                    <a:bodyPr/>
                    <a:lstStyle/>
                    <a:p>
                      <a:endParaRPr lang="zh-Hant" altLang="en-US"/>
                    </a:p>
                  </a:txBody>
                  <a:tcPr/>
                </a:tc>
                <a:tc hMerge="1">
                  <a:txBody>
                    <a:bodyPr/>
                    <a:lstStyle/>
                    <a:p>
                      <a:endParaRPr lang="zh-Hant" altLang="en-US"/>
                    </a:p>
                  </a:txBody>
                  <a:tcPr/>
                </a:tc>
                <a:tc hMerge="1">
                  <a:txBody>
                    <a:bodyPr/>
                    <a:lstStyle/>
                    <a:p>
                      <a:endParaRPr lang="zh-Hant" altLang="en-US"/>
                    </a:p>
                  </a:txBody>
                  <a:tcPr/>
                </a:tc>
                <a:tc>
                  <a:txBody>
                    <a:bodyPr/>
                    <a:lstStyle/>
                    <a:p>
                      <a:pPr marL="0" algn="r" defTabSz="914400" rtl="0" eaLnBrk="1" fontAlgn="ctr" latinLnBrk="0" hangingPunct="1">
                        <a:spcAft>
                          <a:spcPts val="0"/>
                        </a:spcAft>
                      </a:pPr>
                      <a:r>
                        <a:rPr lang="en-US" sz="1600" u="none" strike="noStrike" kern="1200" dirty="0">
                          <a:solidFill>
                            <a:schemeClr val="tx1">
                              <a:lumMod val="75000"/>
                              <a:lumOff val="25000"/>
                            </a:schemeClr>
                          </a:solidFill>
                          <a:effectLst/>
                          <a:latin typeface="+mn-lt"/>
                          <a:ea typeface="+mn-ea"/>
                          <a:cs typeface="+mn-cs"/>
                        </a:rPr>
                        <a:t>9,007,425</a:t>
                      </a:r>
                      <a:r>
                        <a:rPr lang="en-US" sz="1600" u="none" strike="noStrike" kern="1200" dirty="0">
                          <a:solidFill>
                            <a:schemeClr val="tx1">
                              <a:lumMod val="65000"/>
                              <a:lumOff val="35000"/>
                            </a:schemeClr>
                          </a:solidFill>
                          <a:effectLst/>
                          <a:latin typeface="+mn-lt"/>
                          <a:ea typeface="+mn-ea"/>
                          <a:cs typeface="+mn-cs"/>
                        </a:rPr>
                        <a:t> </a:t>
                      </a:r>
                      <a:endParaRPr lang="zh-TW" sz="1600" u="none" strike="noStrike" kern="1200" dirty="0">
                        <a:solidFill>
                          <a:schemeClr val="tx1">
                            <a:lumMod val="65000"/>
                            <a:lumOff val="35000"/>
                          </a:schemeClr>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r>
            </a:tbl>
          </a:graphicData>
        </a:graphic>
      </p:graphicFrame>
      <p:sp>
        <p:nvSpPr>
          <p:cNvPr id="4" name="矩形 3"/>
          <p:cNvSpPr/>
          <p:nvPr/>
        </p:nvSpPr>
        <p:spPr>
          <a:xfrm>
            <a:off x="539552" y="956149"/>
            <a:ext cx="8136904" cy="677108"/>
          </a:xfrm>
          <a:prstGeom prst="rect">
            <a:avLst/>
          </a:prstGeom>
        </p:spPr>
        <p:txBody>
          <a:bodyPr wrap="square">
            <a:spAutoFit/>
          </a:bodyPr>
          <a:lstStyle/>
          <a:p>
            <a:r>
              <a:rPr lang="zh-TW" altLang="zh-TW" dirty="0">
                <a:latin typeface="Calibri" panose="020F0502020204030204" pitchFamily="34" charset="0"/>
                <a:ea typeface="標楷體" panose="03000509000000000000" pitchFamily="65" charset="-120"/>
                <a:cs typeface="Times New Roman" panose="02020603050405020304" pitchFamily="18" charset="0"/>
              </a:rPr>
              <a:t>逢甲大學非屬營利事業無須繳納營業稅，議價後金額水務局會再扣除</a:t>
            </a:r>
            <a:r>
              <a:rPr lang="en-US" altLang="zh-TW" dirty="0">
                <a:latin typeface="Calibri" panose="020F0502020204030204" pitchFamily="34" charset="0"/>
                <a:ea typeface="標楷體" panose="03000509000000000000" pitchFamily="65" charset="-120"/>
                <a:cs typeface="Times New Roman" panose="02020603050405020304" pitchFamily="18" charset="0"/>
              </a:rPr>
              <a:t>5%</a:t>
            </a:r>
            <a:r>
              <a:rPr lang="zh-TW" altLang="zh-TW" dirty="0">
                <a:latin typeface="Calibri" panose="020F0502020204030204" pitchFamily="34" charset="0"/>
                <a:ea typeface="標楷體" panose="03000509000000000000" pitchFamily="65" charset="-120"/>
                <a:cs typeface="Times New Roman" panose="02020603050405020304" pitchFamily="18" charset="0"/>
              </a:rPr>
              <a:t>營業稅</a:t>
            </a:r>
            <a:r>
              <a:rPr lang="zh-TW" altLang="zh-TW" dirty="0" smtClean="0">
                <a:latin typeface="Calibri" panose="020F0502020204030204" pitchFamily="34" charset="0"/>
                <a:ea typeface="標楷體" panose="03000509000000000000" pitchFamily="65" charset="-120"/>
                <a:cs typeface="Times New Roman" panose="02020603050405020304" pitchFamily="18" charset="0"/>
              </a:rPr>
              <a:t>，如</a:t>
            </a:r>
            <a:r>
              <a:rPr lang="zh-TW" altLang="zh-TW" dirty="0">
                <a:latin typeface="Calibri" panose="020F0502020204030204" pitchFamily="34" charset="0"/>
                <a:ea typeface="標楷體" panose="03000509000000000000" pitchFamily="65" charset="-120"/>
                <a:cs typeface="Times New Roman" panose="02020603050405020304" pitchFamily="18" charset="0"/>
              </a:rPr>
              <a:t>以預算</a:t>
            </a:r>
            <a:r>
              <a:rPr lang="en-US" altLang="zh-TW" dirty="0">
                <a:latin typeface="Calibri" panose="020F0502020204030204" pitchFamily="34" charset="0"/>
                <a:ea typeface="標楷體" panose="03000509000000000000" pitchFamily="65" charset="-120"/>
                <a:cs typeface="Times New Roman" panose="02020603050405020304" pitchFamily="18" charset="0"/>
              </a:rPr>
              <a:t>9,007,425</a:t>
            </a:r>
            <a:r>
              <a:rPr lang="zh-TW" altLang="zh-TW" dirty="0">
                <a:latin typeface="Calibri" panose="020F0502020204030204" pitchFamily="34" charset="0"/>
                <a:ea typeface="標楷體" panose="03000509000000000000" pitchFamily="65" charset="-120"/>
                <a:cs typeface="Times New Roman" panose="02020603050405020304" pitchFamily="18" charset="0"/>
              </a:rPr>
              <a:t>元計算，</a:t>
            </a:r>
            <a:r>
              <a:rPr lang="zh-TW" altLang="zh-TW" dirty="0" smtClean="0">
                <a:latin typeface="Calibri" panose="020F0502020204030204" pitchFamily="34" charset="0"/>
                <a:ea typeface="標楷體" panose="03000509000000000000" pitchFamily="65" charset="-120"/>
                <a:cs typeface="Times New Roman" panose="02020603050405020304" pitchFamily="18" charset="0"/>
              </a:rPr>
              <a:t>扣除</a:t>
            </a:r>
            <a:r>
              <a:rPr lang="zh-TW" altLang="en-US" dirty="0" smtClean="0">
                <a:latin typeface="Calibri" panose="020F0502020204030204" pitchFamily="34" charset="0"/>
                <a:ea typeface="標楷體" panose="03000509000000000000" pitchFamily="65" charset="-120"/>
                <a:cs typeface="Times New Roman" panose="02020603050405020304" pitchFamily="18" charset="0"/>
              </a:rPr>
              <a:t>營業稅</a:t>
            </a:r>
            <a:r>
              <a:rPr lang="en-US" altLang="zh-TW"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428,925</a:t>
            </a:r>
            <a:r>
              <a:rPr lang="zh-TW" altLang="zh-TW" dirty="0" smtClean="0">
                <a:latin typeface="Calibri" panose="020F0502020204030204" pitchFamily="34" charset="0"/>
                <a:ea typeface="標楷體" panose="03000509000000000000" pitchFamily="65" charset="-120"/>
                <a:cs typeface="Times New Roman" panose="02020603050405020304" pitchFamily="18" charset="0"/>
              </a:rPr>
              <a:t>元，</a:t>
            </a:r>
            <a:r>
              <a:rPr lang="zh-TW" altLang="zh-TW" dirty="0">
                <a:latin typeface="Calibri" panose="020F0502020204030204" pitchFamily="34" charset="0"/>
                <a:ea typeface="標楷體" panose="03000509000000000000" pitchFamily="65" charset="-120"/>
                <a:cs typeface="Times New Roman" panose="02020603050405020304" pitchFamily="18" charset="0"/>
              </a:rPr>
              <a:t>實際經費僅為</a:t>
            </a:r>
            <a:r>
              <a:rPr lang="en-US" altLang="zh-TW" sz="20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8,578,500</a:t>
            </a:r>
            <a:endParaRPr lang="zh-TW" altLang="en-US" sz="2000" dirty="0"/>
          </a:p>
        </p:txBody>
      </p:sp>
    </p:spTree>
    <p:extLst>
      <p:ext uri="{BB962C8B-B14F-4D97-AF65-F5344CB8AC3E}">
        <p14:creationId xmlns:p14="http://schemas.microsoft.com/office/powerpoint/2010/main" val="2201484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457200" y="1196752"/>
            <a:ext cx="4474840" cy="4929411"/>
          </a:xfrm>
          <a:prstGeom prst="rect">
            <a:avLst/>
          </a:prstGeom>
        </p:spPr>
        <p:txBody>
          <a:bodyPr>
            <a:normAutofit/>
          </a:bodyPr>
          <a:lstStyle/>
          <a:p>
            <a:pPr>
              <a:buClr>
                <a:schemeClr val="hlink"/>
              </a:buClr>
              <a:buSzPct val="80000"/>
              <a:buFont typeface="Wingdings" pitchFamily="2" charset="2"/>
              <a:buChar char="Ø"/>
            </a:pPr>
            <a:r>
              <a:rPr lang="zh-TW" altLang="en-US" sz="2000" b="1" dirty="0" smtClean="0">
                <a:latin typeface="標楷體" panose="03000509000000000000" pitchFamily="65" charset="-120"/>
                <a:ea typeface="標楷體" panose="03000509000000000000" pitchFamily="65" charset="-120"/>
              </a:rPr>
              <a:t>主要營業內容：企業天氣風險管理與顧問、客製化天氣及氣候預報、氣象加值服務</a:t>
            </a:r>
          </a:p>
          <a:p>
            <a:pPr>
              <a:buClr>
                <a:schemeClr val="hlink"/>
              </a:buClr>
              <a:buSzPct val="80000"/>
              <a:buFont typeface="Wingdings" pitchFamily="2" charset="2"/>
              <a:buChar char="Ø"/>
            </a:pPr>
            <a:r>
              <a:rPr lang="en-US" altLang="zh-TW" sz="2000" b="1" dirty="0" smtClean="0">
                <a:latin typeface="標楷體" panose="03000509000000000000" pitchFamily="65" charset="-120"/>
                <a:ea typeface="標楷體" panose="03000509000000000000" pitchFamily="65" charset="-120"/>
              </a:rPr>
              <a:t>50</a:t>
            </a:r>
            <a:r>
              <a:rPr lang="zh-TW" altLang="en-US" sz="2000" b="1" dirty="0" smtClean="0">
                <a:latin typeface="標楷體" panose="03000509000000000000" pitchFamily="65" charset="-120"/>
                <a:ea typeface="標楷體" panose="03000509000000000000" pitchFamily="65" charset="-120"/>
              </a:rPr>
              <a:t>位同仁，</a:t>
            </a:r>
            <a:r>
              <a:rPr lang="en-US" altLang="zh-TW" sz="2000" b="1" dirty="0" smtClean="0">
                <a:latin typeface="標楷體" panose="03000509000000000000" pitchFamily="65" charset="-120"/>
                <a:ea typeface="標楷體" panose="03000509000000000000" pitchFamily="65" charset="-120"/>
              </a:rPr>
              <a:t>20</a:t>
            </a:r>
            <a:r>
              <a:rPr lang="zh-TW" altLang="en-US" sz="2000" b="1" dirty="0" smtClean="0">
                <a:latin typeface="標楷體" panose="03000509000000000000" pitchFamily="65" charset="-120"/>
                <a:ea typeface="標楷體" panose="03000509000000000000" pitchFamily="65" charset="-120"/>
              </a:rPr>
              <a:t>名天氣分析師，全台最多個人氣象預報證照</a:t>
            </a:r>
            <a:r>
              <a:rPr lang="en-US" altLang="zh-TW" sz="2000" b="1" dirty="0" smtClean="0">
                <a:latin typeface="標楷體" panose="03000509000000000000" pitchFamily="65" charset="-120"/>
                <a:ea typeface="標楷體" panose="03000509000000000000" pitchFamily="65" charset="-120"/>
              </a:rPr>
              <a:t>(7</a:t>
            </a:r>
            <a:r>
              <a:rPr lang="zh-TW" altLang="en-US" sz="2000" b="1" dirty="0" smtClean="0">
                <a:latin typeface="標楷體" panose="03000509000000000000" pitchFamily="65" charset="-120"/>
                <a:ea typeface="標楷體" panose="03000509000000000000" pitchFamily="65" charset="-120"/>
              </a:rPr>
              <a:t>張</a:t>
            </a:r>
            <a:r>
              <a:rPr lang="en-US" altLang="zh-TW" sz="2000" b="1" dirty="0" smtClean="0">
                <a:latin typeface="標楷體" panose="03000509000000000000" pitchFamily="65" charset="-120"/>
                <a:ea typeface="標楷體" panose="03000509000000000000" pitchFamily="65" charset="-120"/>
              </a:rPr>
              <a:t>)</a:t>
            </a:r>
            <a:r>
              <a:rPr lang="zh-TW" altLang="en-US" sz="2000" b="1" dirty="0" smtClean="0">
                <a:latin typeface="標楷體" panose="03000509000000000000" pitchFamily="65" charset="-120"/>
                <a:ea typeface="標楷體" panose="03000509000000000000" pitchFamily="65" charset="-120"/>
              </a:rPr>
              <a:t>。</a:t>
            </a:r>
            <a:endParaRPr lang="en-US" altLang="zh-TW" sz="2000" b="1" dirty="0" smtClean="0">
              <a:latin typeface="標楷體" panose="03000509000000000000" pitchFamily="65" charset="-120"/>
              <a:ea typeface="標楷體" panose="03000509000000000000" pitchFamily="65" charset="-120"/>
            </a:endParaRPr>
          </a:p>
          <a:p>
            <a:pPr>
              <a:buClr>
                <a:schemeClr val="hlink"/>
              </a:buClr>
              <a:buSzPct val="80000"/>
              <a:buFont typeface="Wingdings" pitchFamily="2" charset="2"/>
              <a:buChar char="Ø"/>
            </a:pPr>
            <a:r>
              <a:rPr lang="zh-TW" altLang="en-US" sz="2000" b="1" dirty="0" smtClean="0">
                <a:latin typeface="標楷體" panose="03000509000000000000" pitchFamily="65" charset="-120"/>
                <a:ea typeface="標楷體" panose="03000509000000000000" pitchFamily="65" charset="-120"/>
              </a:rPr>
              <a:t>臺灣唯一</a:t>
            </a:r>
            <a:r>
              <a:rPr lang="zh-TW" altLang="en-US" sz="2000" b="1" dirty="0" smtClean="0">
                <a:solidFill>
                  <a:srgbClr val="FF0000"/>
                </a:solidFill>
                <a:latin typeface="標楷體" panose="03000509000000000000" pitchFamily="65" charset="-120"/>
                <a:ea typeface="標楷體" panose="03000509000000000000" pitchFamily="65" charset="-120"/>
              </a:rPr>
              <a:t>同時擁有氣象</a:t>
            </a:r>
            <a:r>
              <a:rPr lang="zh-TW" altLang="en-US" sz="2000" b="1" dirty="0">
                <a:solidFill>
                  <a:srgbClr val="FF0000"/>
                </a:solidFill>
                <a:latin typeface="標楷體" panose="03000509000000000000" pitchFamily="65" charset="-120"/>
                <a:ea typeface="標楷體" panose="03000509000000000000" pitchFamily="65" charset="-120"/>
              </a:rPr>
              <a:t>及海象預報</a:t>
            </a:r>
            <a:r>
              <a:rPr lang="zh-TW" altLang="en-US" sz="2000" b="1" dirty="0" smtClean="0">
                <a:solidFill>
                  <a:srgbClr val="FF0000"/>
                </a:solidFill>
                <a:latin typeface="標楷體" panose="03000509000000000000" pitchFamily="65" charset="-120"/>
                <a:ea typeface="標楷體" panose="03000509000000000000" pitchFamily="65" charset="-120"/>
              </a:rPr>
              <a:t>證照</a:t>
            </a:r>
            <a:r>
              <a:rPr lang="zh-TW" altLang="en-US" sz="2000" b="1" dirty="0" smtClean="0">
                <a:latin typeface="標楷體" panose="03000509000000000000" pitchFamily="65" charset="-120"/>
                <a:ea typeface="標楷體" panose="03000509000000000000" pitchFamily="65" charset="-120"/>
              </a:rPr>
              <a:t>的氣象公司，依法可以公開執行氣象及海象預報。</a:t>
            </a:r>
            <a:endParaRPr lang="en-US" altLang="zh-TW" sz="2000" b="1" dirty="0" smtClean="0">
              <a:latin typeface="標楷體" panose="03000509000000000000" pitchFamily="65" charset="-120"/>
              <a:ea typeface="標楷體" panose="03000509000000000000" pitchFamily="65" charset="-120"/>
            </a:endParaRPr>
          </a:p>
          <a:p>
            <a:pPr>
              <a:buClr>
                <a:schemeClr val="hlink"/>
              </a:buClr>
              <a:buSzPct val="80000"/>
              <a:buFont typeface="Wingdings" pitchFamily="2" charset="2"/>
              <a:buChar char="Ø"/>
            </a:pPr>
            <a:endParaRPr lang="en-US" altLang="zh-TW" sz="2000" b="1" dirty="0" smtClean="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4"/>
          </p:nvPr>
        </p:nvSpPr>
        <p:spPr/>
        <p:txBody>
          <a:bodyPr/>
          <a:lstStyle/>
          <a:p>
            <a:fld id="{1CC5137D-1868-49C9-AF7E-003EC8FC90EA}" type="slidenum">
              <a:rPr lang="zh-TW" altLang="en-US" smtClean="0"/>
              <a:pPr/>
              <a:t>5</a:t>
            </a:fld>
            <a:endParaRPr lang="zh-TW"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861048"/>
            <a:ext cx="2123248" cy="299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70" y="4512231"/>
            <a:ext cx="19050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5"/>
          <a:stretch>
            <a:fillRect/>
          </a:stretch>
        </p:blipFill>
        <p:spPr>
          <a:xfrm>
            <a:off x="289813" y="36538"/>
            <a:ext cx="8565622" cy="792549"/>
          </a:xfrm>
          <a:prstGeom prst="rect">
            <a:avLst/>
          </a:prstGeom>
        </p:spPr>
      </p:pic>
      <p:sp>
        <p:nvSpPr>
          <p:cNvPr id="5" name="標題 4"/>
          <p:cNvSpPr>
            <a:spLocks noGrp="1"/>
          </p:cNvSpPr>
          <p:nvPr>
            <p:ph type="title"/>
          </p:nvPr>
        </p:nvSpPr>
        <p:spPr>
          <a:xfrm>
            <a:off x="457200" y="727373"/>
            <a:ext cx="4474840" cy="576064"/>
          </a:xfrm>
        </p:spPr>
        <p:txBody>
          <a:bodyPr>
            <a:normAutofit fontScale="90000"/>
          </a:bodyPr>
          <a:lstStyle/>
          <a:p>
            <a:r>
              <a:rPr lang="zh-TW" altLang="en-US"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天氣風險公司</a:t>
            </a:r>
            <a:endParaRPr lang="zh-TW" alt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標題 4"/>
          <p:cNvSpPr txBox="1">
            <a:spLocks/>
          </p:cNvSpPr>
          <p:nvPr/>
        </p:nvSpPr>
        <p:spPr>
          <a:xfrm>
            <a:off x="4932040" y="724888"/>
            <a:ext cx="4474840" cy="57606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lang="zh-Hant" altLang="en-US" sz="3800" b="1" kern="1200" cap="none" spc="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黑體 Std W9" panose="020B0900000000000000" pitchFamily="34" charset="-120"/>
                <a:ea typeface="華康黑體 Std W9" panose="020B0900000000000000" pitchFamily="34" charset="-120"/>
                <a:cs typeface="+mn-cs"/>
              </a:defRPr>
            </a:lvl1pPr>
          </a:lstStyle>
          <a:p>
            <a:r>
              <a:rPr lang="zh-TW" altLang="en-US"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中興保全公司</a:t>
            </a:r>
            <a:endParaRPr lang="zh-TW"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1" name="圖片 10"/>
          <p:cNvPicPr/>
          <p:nvPr/>
        </p:nvPicPr>
        <p:blipFill>
          <a:blip r:embed="rId6" cstate="print"/>
          <a:srcRect/>
          <a:stretch>
            <a:fillRect/>
          </a:stretch>
        </p:blipFill>
        <p:spPr bwMode="auto">
          <a:xfrm>
            <a:off x="4932040" y="2636912"/>
            <a:ext cx="4211960" cy="4217364"/>
          </a:xfrm>
          <a:prstGeom prst="rect">
            <a:avLst/>
          </a:prstGeom>
          <a:noFill/>
          <a:ln w="9525">
            <a:noFill/>
            <a:miter lim="800000"/>
            <a:headEnd/>
            <a:tailEnd/>
          </a:ln>
        </p:spPr>
      </p:pic>
      <p:sp>
        <p:nvSpPr>
          <p:cNvPr id="12" name="Rectangle 3"/>
          <p:cNvSpPr txBox="1">
            <a:spLocks noChangeArrowheads="1"/>
          </p:cNvSpPr>
          <p:nvPr/>
        </p:nvSpPr>
        <p:spPr>
          <a:xfrm>
            <a:off x="4819182" y="1253206"/>
            <a:ext cx="4474840" cy="492941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Tx/>
              <a:buBlip>
                <a:blip r:embed="rId7"/>
              </a:buBlip>
              <a:defRPr lang="zh-Hant" altLang="en-US" sz="3200" b="1" kern="1200" cap="none" spc="0">
                <a:ln w="3175">
                  <a:solidFill>
                    <a:schemeClr val="tx1"/>
                  </a:solidFill>
                </a:ln>
                <a:solidFill>
                  <a:srgbClr val="FFC000"/>
                </a:solidFill>
                <a:effectLst>
                  <a:outerShdw blurRad="139700" dist="63500" dir="2700000" algn="tl">
                    <a:srgbClr val="000000">
                      <a:alpha val="80000"/>
                    </a:srgbClr>
                  </a:outerShdw>
                </a:effectLst>
                <a:latin typeface="華康黑體 Std W7" panose="020B0700000000000000" pitchFamily="34" charset="-120"/>
                <a:ea typeface="華康黑體 Std W7" panose="020B0700000000000000" pitchFamily="34" charset="-120"/>
                <a:cs typeface="+mn-cs"/>
              </a:defRPr>
            </a:lvl1pPr>
            <a:lvl2pPr marL="742950" indent="-285750" algn="l" defTabSz="914400" rtl="0" eaLnBrk="1" latinLnBrk="0" hangingPunct="1">
              <a:spcBef>
                <a:spcPct val="20000"/>
              </a:spcBef>
              <a:buFontTx/>
              <a:buBlip>
                <a:blip r:embed="rId8"/>
              </a:buBlip>
              <a:defRPr sz="2800" b="1" kern="1200">
                <a:solidFill>
                  <a:schemeClr val="tx1"/>
                </a:solidFill>
                <a:effectLst/>
                <a:latin typeface="華康黑體 Std W7" panose="020B0700000000000000" pitchFamily="34" charset="-120"/>
                <a:ea typeface="華康黑體 Std W7" panose="020B0700000000000000"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latin typeface="華康黑體 Std W7" panose="020B0700000000000000" pitchFamily="34" charset="-120"/>
                <a:ea typeface="華康黑體 Std W7" panose="020B0700000000000000"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latin typeface="華康黑體 Std W7" panose="020B0700000000000000" pitchFamily="34" charset="-120"/>
                <a:ea typeface="華康黑體 Std W7" panose="020B0700000000000000"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latin typeface="華康黑體 Std W7" panose="020B0700000000000000" pitchFamily="34" charset="-120"/>
                <a:ea typeface="華康黑體 Std W7" panose="020B0700000000000000"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hlink"/>
              </a:buClr>
              <a:buSzPct val="80000"/>
              <a:buFont typeface="Wingdings" pitchFamily="2" charset="2"/>
              <a:buChar char="Ø"/>
            </a:pPr>
            <a:r>
              <a:rPr lang="zh-TW" altLang="en-US" sz="2400" dirty="0" smtClean="0">
                <a:latin typeface="標楷體" panose="03000509000000000000" pitchFamily="65" charset="-120"/>
                <a:ea typeface="標楷體" panose="03000509000000000000" pitchFamily="65" charset="-120"/>
              </a:rPr>
              <a:t>國內最大保全公司，據點遍佈全國各地，提供最在地化服務。</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成立災防事業部</a:t>
            </a:r>
            <a:r>
              <a:rPr lang="en-US" altLang="zh-TW" sz="2400" dirty="0" smtClean="0">
                <a:latin typeface="標楷體" panose="03000509000000000000" pitchFamily="65" charset="-120"/>
                <a:ea typeface="標楷體" panose="03000509000000000000" pitchFamily="65" charset="-120"/>
              </a:rPr>
              <a:t>)</a:t>
            </a:r>
            <a:endParaRPr lang="zh-TW" sz="24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51475809"/>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276872"/>
            <a:ext cx="7772400" cy="2592288"/>
          </a:xfrm>
        </p:spPr>
        <p:txBody>
          <a:bodyPr>
            <a:normAutofit/>
          </a:bodyPr>
          <a:lstStyle/>
          <a:p>
            <a:r>
              <a:rPr lang="zh-Hant" altLang="en-US" sz="6000" dirty="0">
                <a:effectLst>
                  <a:outerShdw blurRad="38100" dist="38100" dir="2700000" algn="tl">
                    <a:srgbClr val="000000"/>
                  </a:outerShdw>
                </a:effectLst>
                <a:latin typeface="+mj-ea"/>
              </a:rPr>
              <a:t>簡報結</a:t>
            </a:r>
            <a:r>
              <a:rPr lang="zh-Hant" altLang="en-US" sz="6000" dirty="0" smtClean="0">
                <a:effectLst>
                  <a:outerShdw blurRad="38100" dist="38100" dir="2700000" algn="tl">
                    <a:srgbClr val="000000"/>
                  </a:outerShdw>
                </a:effectLst>
                <a:latin typeface="+mj-ea"/>
              </a:rPr>
              <a:t>束  敬請</a:t>
            </a:r>
            <a:r>
              <a:rPr lang="zh-Hant" altLang="en-US" sz="6000" dirty="0">
                <a:effectLst>
                  <a:outerShdw blurRad="38100" dist="38100" dir="2700000" algn="tl">
                    <a:srgbClr val="000000"/>
                  </a:outerShdw>
                </a:effectLst>
                <a:latin typeface="+mj-ea"/>
              </a:rPr>
              <a:t>指教</a:t>
            </a:r>
            <a:endParaRPr lang="zh-Hant" altLang="en-US" sz="6000" dirty="0"/>
          </a:p>
        </p:txBody>
      </p:sp>
    </p:spTree>
    <p:extLst>
      <p:ext uri="{BB962C8B-B14F-4D97-AF65-F5344CB8AC3E}">
        <p14:creationId xmlns:p14="http://schemas.microsoft.com/office/powerpoint/2010/main" val="39093448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橢圓餅17"/>
          <p:cNvPicPr>
            <a:picLocks noChangeAspect="1" noChangeArrowheads="1"/>
          </p:cNvPicPr>
          <p:nvPr/>
        </p:nvPicPr>
        <p:blipFill>
          <a:blip r:embed="rId2" cstate="print"/>
          <a:srcRect/>
          <a:stretch>
            <a:fillRect/>
          </a:stretch>
        </p:blipFill>
        <p:spPr bwMode="auto">
          <a:xfrm>
            <a:off x="1350932" y="1136193"/>
            <a:ext cx="6200775" cy="4968875"/>
          </a:xfrm>
          <a:prstGeom prst="rect">
            <a:avLst/>
          </a:prstGeom>
          <a:noFill/>
          <a:ln w="9525">
            <a:noFill/>
            <a:miter lim="800000"/>
            <a:headEnd/>
            <a:tailEnd/>
          </a:ln>
        </p:spPr>
      </p:pic>
      <p:sp>
        <p:nvSpPr>
          <p:cNvPr id="4" name="Rectangle 3"/>
          <p:cNvSpPr>
            <a:spLocks noChangeArrowheads="1"/>
          </p:cNvSpPr>
          <p:nvPr/>
        </p:nvSpPr>
        <p:spPr bwMode="auto">
          <a:xfrm>
            <a:off x="3771870" y="1887080"/>
            <a:ext cx="1341437" cy="400050"/>
          </a:xfrm>
          <a:prstGeom prst="rect">
            <a:avLst/>
          </a:prstGeom>
          <a:noFill/>
          <a:ln w="9525">
            <a:noFill/>
            <a:miter lim="800000"/>
            <a:headEnd/>
            <a:tailEnd/>
          </a:ln>
        </p:spPr>
        <p:txBody>
          <a:bodyPr>
            <a:spAutoFit/>
          </a:bodyPr>
          <a:lstStyle/>
          <a:p>
            <a:pPr algn="ctr">
              <a:defRPr/>
            </a:pP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專業團隊</a:t>
            </a:r>
          </a:p>
        </p:txBody>
      </p:sp>
      <p:sp>
        <p:nvSpPr>
          <p:cNvPr id="5" name="Rectangle 4"/>
          <p:cNvSpPr>
            <a:spLocks noChangeArrowheads="1"/>
          </p:cNvSpPr>
          <p:nvPr/>
        </p:nvSpPr>
        <p:spPr bwMode="auto">
          <a:xfrm>
            <a:off x="2057816" y="2133058"/>
            <a:ext cx="1636700" cy="400110"/>
          </a:xfrm>
          <a:prstGeom prst="rect">
            <a:avLst/>
          </a:prstGeom>
          <a:noFill/>
          <a:ln w="9525">
            <a:noFill/>
            <a:miter lim="800000"/>
            <a:headEnd/>
            <a:tailEnd/>
          </a:ln>
        </p:spPr>
        <p:txBody>
          <a:bodyPr wrap="square">
            <a:spAutoFit/>
          </a:bodyPr>
          <a:lstStyle/>
          <a:p>
            <a:pPr algn="ctr">
              <a:defRPr/>
            </a:pPr>
            <a:r>
              <a:rPr lang="zh-Hant" altLang="en-US" sz="20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永續服務</a:t>
            </a:r>
            <a:endPar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p:txBody>
      </p:sp>
      <p:sp>
        <p:nvSpPr>
          <p:cNvPr id="6" name="Rectangle 5"/>
          <p:cNvSpPr>
            <a:spLocks noChangeArrowheads="1"/>
          </p:cNvSpPr>
          <p:nvPr/>
        </p:nvSpPr>
        <p:spPr bwMode="auto">
          <a:xfrm>
            <a:off x="1755745" y="3231693"/>
            <a:ext cx="1211262" cy="400050"/>
          </a:xfrm>
          <a:prstGeom prst="rect">
            <a:avLst/>
          </a:prstGeom>
          <a:noFill/>
          <a:ln w="9525">
            <a:noFill/>
            <a:miter lim="800000"/>
            <a:headEnd/>
            <a:tailEnd/>
          </a:ln>
        </p:spPr>
        <p:txBody>
          <a:bodyPr wrap="none">
            <a:spAutoFit/>
          </a:bodyPr>
          <a:lstStyle/>
          <a:p>
            <a:pPr algn="ctr">
              <a:defRPr/>
            </a:pP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完整規劃</a:t>
            </a:r>
          </a:p>
        </p:txBody>
      </p:sp>
      <p:sp>
        <p:nvSpPr>
          <p:cNvPr id="7" name="Rectangle 6"/>
          <p:cNvSpPr>
            <a:spLocks noChangeArrowheads="1"/>
          </p:cNvSpPr>
          <p:nvPr/>
        </p:nvSpPr>
        <p:spPr bwMode="auto">
          <a:xfrm>
            <a:off x="3011457" y="4308018"/>
            <a:ext cx="1211263" cy="400050"/>
          </a:xfrm>
          <a:prstGeom prst="rect">
            <a:avLst/>
          </a:prstGeom>
          <a:noFill/>
          <a:ln w="9525">
            <a:noFill/>
            <a:miter lim="800000"/>
            <a:headEnd/>
            <a:tailEnd/>
          </a:ln>
        </p:spPr>
        <p:txBody>
          <a:bodyPr wrap="none">
            <a:spAutoFit/>
          </a:bodyPr>
          <a:lstStyle/>
          <a:p>
            <a:pPr algn="ctr">
              <a:defRPr/>
            </a:pPr>
            <a:r>
              <a:rPr kumimoji="0"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良好</a:t>
            </a: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實績</a:t>
            </a:r>
          </a:p>
        </p:txBody>
      </p:sp>
      <p:sp>
        <p:nvSpPr>
          <p:cNvPr id="8" name="Rectangle 7"/>
          <p:cNvSpPr>
            <a:spLocks noChangeArrowheads="1"/>
          </p:cNvSpPr>
          <p:nvPr/>
        </p:nvSpPr>
        <p:spPr bwMode="auto">
          <a:xfrm>
            <a:off x="4681507" y="4227055"/>
            <a:ext cx="1211263" cy="400050"/>
          </a:xfrm>
          <a:prstGeom prst="rect">
            <a:avLst/>
          </a:prstGeom>
          <a:noFill/>
          <a:ln w="9525">
            <a:noFill/>
            <a:miter lim="800000"/>
            <a:headEnd/>
            <a:tailEnd/>
          </a:ln>
        </p:spPr>
        <p:txBody>
          <a:bodyPr wrap="none">
            <a:spAutoFit/>
          </a:bodyPr>
          <a:lstStyle/>
          <a:p>
            <a:pPr algn="ctr">
              <a:defRPr/>
            </a:pP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品質效率</a:t>
            </a:r>
          </a:p>
        </p:txBody>
      </p:sp>
      <p:sp>
        <p:nvSpPr>
          <p:cNvPr id="9" name="Rectangle 8"/>
          <p:cNvSpPr>
            <a:spLocks noChangeArrowheads="1"/>
          </p:cNvSpPr>
          <p:nvPr/>
        </p:nvSpPr>
        <p:spPr bwMode="auto">
          <a:xfrm>
            <a:off x="5224432" y="2201405"/>
            <a:ext cx="1554163" cy="707886"/>
          </a:xfrm>
          <a:prstGeom prst="rect">
            <a:avLst/>
          </a:prstGeom>
          <a:noFill/>
          <a:ln w="9525">
            <a:noFill/>
            <a:miter lim="800000"/>
            <a:headEnd/>
            <a:tailEnd/>
          </a:ln>
        </p:spPr>
        <p:txBody>
          <a:bodyPr>
            <a:spAutoFit/>
          </a:bodyPr>
          <a:lstStyle/>
          <a:p>
            <a:pPr algn="ctr" eaLnBrk="0" fontAlgn="auto" hangingPunct="0">
              <a:spcBef>
                <a:spcPts val="0"/>
              </a:spcBef>
              <a:spcAft>
                <a:spcPts val="0"/>
              </a:spcAft>
              <a:defRPr/>
            </a:pP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參與</a:t>
            </a:r>
            <a:endParaRPr lang="en-US" altLang="zh-Hant"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algn="ctr" eaLnBrk="0" fontAlgn="auto" hangingPunct="0">
              <a:spcBef>
                <a:spcPts val="0"/>
              </a:spcBef>
              <a:spcAft>
                <a:spcPts val="0"/>
              </a:spcAft>
              <a:defRPr/>
            </a:pP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國際組織</a:t>
            </a:r>
          </a:p>
        </p:txBody>
      </p:sp>
      <p:sp>
        <p:nvSpPr>
          <p:cNvPr id="10" name="Rectangle 9"/>
          <p:cNvSpPr>
            <a:spLocks noChangeArrowheads="1"/>
          </p:cNvSpPr>
          <p:nvPr/>
        </p:nvSpPr>
        <p:spPr bwMode="auto">
          <a:xfrm>
            <a:off x="5522882" y="3231693"/>
            <a:ext cx="1638300" cy="400050"/>
          </a:xfrm>
          <a:prstGeom prst="rect">
            <a:avLst/>
          </a:prstGeom>
          <a:noFill/>
          <a:ln w="9525">
            <a:noFill/>
            <a:miter lim="800000"/>
            <a:headEnd/>
            <a:tailEnd/>
          </a:ln>
        </p:spPr>
        <p:txBody>
          <a:bodyPr>
            <a:spAutoFit/>
          </a:bodyPr>
          <a:lstStyle/>
          <a:p>
            <a:pPr algn="ctr">
              <a:defRPr/>
            </a:pPr>
            <a:r>
              <a:rPr lang="en-US" altLang="zh-Hant"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e</a:t>
            </a:r>
            <a:r>
              <a:rPr lang="zh-Hant"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化專案管理</a:t>
            </a:r>
          </a:p>
        </p:txBody>
      </p:sp>
      <p:sp>
        <p:nvSpPr>
          <p:cNvPr id="11" name="Oval 10"/>
          <p:cNvSpPr>
            <a:spLocks noChangeArrowheads="1"/>
          </p:cNvSpPr>
          <p:nvPr/>
        </p:nvSpPr>
        <p:spPr bwMode="auto">
          <a:xfrm>
            <a:off x="3051145" y="2685593"/>
            <a:ext cx="2384425" cy="1604962"/>
          </a:xfrm>
          <a:prstGeom prst="ellipse">
            <a:avLst/>
          </a:prstGeom>
          <a:solidFill>
            <a:srgbClr val="F0EE90"/>
          </a:solidFill>
          <a:ln w="9525" algn="ctr">
            <a:noFill/>
            <a:round/>
            <a:headEnd/>
            <a:tailEnd/>
          </a:ln>
          <a:effectLst/>
          <a:scene3d>
            <a:camera prst="legacyObliqueTopRight"/>
            <a:lightRig rig="legacyFlat3" dir="b"/>
          </a:scene3d>
          <a:sp3d extrusionH="125400" prstMaterial="legacyMatte">
            <a:bevelT w="13500" h="13500" prst="angle"/>
            <a:bevelB w="13500" h="13500" prst="angle"/>
            <a:extrusionClr>
              <a:srgbClr val="F0EE90"/>
            </a:extrusionClr>
          </a:sp3d>
        </p:spPr>
        <p:txBody>
          <a:bodyPr wrap="none" tIns="0" anchor="ctr">
            <a:flatTx/>
          </a:bodyPr>
          <a:lstStyle/>
          <a:p>
            <a:pPr algn="ctr">
              <a:spcBef>
                <a:spcPct val="50000"/>
              </a:spcBef>
              <a:defRPr/>
            </a:pPr>
            <a:r>
              <a:rPr lang="zh-Hant" altLang="en-US" sz="3200" b="1" dirty="0" smtClean="0">
                <a:solidFill>
                  <a:srgbClr val="A50021"/>
                </a:solidFill>
                <a:effectLst>
                  <a:outerShdw blurRad="38100" dist="38100" dir="2700000" algn="tl">
                    <a:srgbClr val="000000">
                      <a:alpha val="43137"/>
                    </a:srgbClr>
                  </a:outerShdw>
                </a:effectLst>
                <a:latin typeface="微軟正黑體" pitchFamily="34" charset="-120"/>
                <a:ea typeface="微軟正黑體" pitchFamily="34" charset="-120"/>
              </a:rPr>
              <a:t>逢甲大學</a:t>
            </a:r>
          </a:p>
          <a:p>
            <a:pPr algn="ctr">
              <a:defRPr/>
            </a:pPr>
            <a:r>
              <a:rPr lang="zh-Hant" altLang="en-US" sz="2400" b="1" dirty="0" smtClean="0">
                <a:solidFill>
                  <a:srgbClr val="003366"/>
                </a:solidFill>
                <a:effectLst>
                  <a:outerShdw blurRad="38100" dist="38100" dir="2700000" algn="tl">
                    <a:srgbClr val="000000">
                      <a:alpha val="43137"/>
                    </a:srgbClr>
                  </a:outerShdw>
                </a:effectLst>
                <a:latin typeface="微軟正黑體" pitchFamily="34" charset="-120"/>
                <a:ea typeface="微軟正黑體" pitchFamily="34" charset="-120"/>
              </a:rPr>
              <a:t>擁有本計畫</a:t>
            </a:r>
          </a:p>
          <a:p>
            <a:pPr algn="ctr">
              <a:defRPr/>
            </a:pPr>
            <a:r>
              <a:rPr lang="zh-Hant" altLang="en-US" sz="2400" b="1" dirty="0" smtClean="0">
                <a:solidFill>
                  <a:srgbClr val="003366"/>
                </a:solidFill>
                <a:effectLst>
                  <a:outerShdw blurRad="38100" dist="38100" dir="2700000" algn="tl">
                    <a:srgbClr val="000000">
                      <a:alpha val="43137"/>
                    </a:srgbClr>
                  </a:outerShdw>
                </a:effectLst>
                <a:latin typeface="微軟正黑體" pitchFamily="34" charset="-120"/>
                <a:ea typeface="微軟正黑體" pitchFamily="34" charset="-120"/>
              </a:rPr>
              <a:t>成功所有要素</a:t>
            </a:r>
            <a:endParaRPr lang="zh-Hant" altLang="en-US" sz="1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2" name="Text Box 10"/>
          <p:cNvSpPr txBox="1">
            <a:spLocks noChangeArrowheads="1"/>
          </p:cNvSpPr>
          <p:nvPr/>
        </p:nvSpPr>
        <p:spPr bwMode="auto">
          <a:xfrm>
            <a:off x="231686" y="1451689"/>
            <a:ext cx="1954272" cy="830997"/>
          </a:xfrm>
          <a:prstGeom prst="rect">
            <a:avLst/>
          </a:prstGeom>
          <a:noFill/>
          <a:ln w="12700" cap="sq" algn="ctr">
            <a:noFill/>
            <a:miter lim="800000"/>
            <a:headEnd type="none" w="sm" len="sm"/>
            <a:tailEnd type="none" w="sm" len="sm"/>
          </a:ln>
        </p:spPr>
        <p:txBody>
          <a:bodyPr wrap="square">
            <a:spAutoFit/>
          </a:bodyPr>
          <a:lstStyle/>
          <a:p>
            <a:pPr marL="179388" indent="-179388">
              <a:buFont typeface="Wingdings" pitchFamily="2" charset="2"/>
              <a:buChar char="l"/>
            </a:pP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秉持永續合作，服務不懈的精神</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充份溝通</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p:txBody>
      </p:sp>
      <p:sp>
        <p:nvSpPr>
          <p:cNvPr id="13" name="Line 13"/>
          <p:cNvSpPr>
            <a:spLocks noChangeShapeType="1"/>
          </p:cNvSpPr>
          <p:nvPr/>
        </p:nvSpPr>
        <p:spPr bwMode="auto">
          <a:xfrm>
            <a:off x="484157" y="1423530"/>
            <a:ext cx="2373331" cy="681010"/>
          </a:xfrm>
          <a:custGeom>
            <a:avLst/>
            <a:gdLst>
              <a:gd name="T0" fmla="*/ 2147483647 w 1496"/>
              <a:gd name="T1" fmla="*/ 2147483647 h 336"/>
              <a:gd name="T2" fmla="*/ 2147483647 w 1496"/>
              <a:gd name="T3" fmla="*/ 0 h 336"/>
              <a:gd name="T4" fmla="*/ 0 w 1496"/>
              <a:gd name="T5" fmla="*/ 0 h 336"/>
              <a:gd name="T6" fmla="*/ 0 60000 65536"/>
              <a:gd name="T7" fmla="*/ 0 60000 65536"/>
              <a:gd name="T8" fmla="*/ 0 60000 65536"/>
              <a:gd name="T9" fmla="*/ 0 w 1496"/>
              <a:gd name="T10" fmla="*/ 0 h 336"/>
              <a:gd name="T11" fmla="*/ 1496 w 1496"/>
              <a:gd name="T12" fmla="*/ 336 h 336"/>
            </a:gdLst>
            <a:ahLst/>
            <a:cxnLst>
              <a:cxn ang="T6">
                <a:pos x="T0" y="T1"/>
              </a:cxn>
              <a:cxn ang="T7">
                <a:pos x="T2" y="T3"/>
              </a:cxn>
              <a:cxn ang="T8">
                <a:pos x="T4" y="T5"/>
              </a:cxn>
            </a:cxnLst>
            <a:rect l="T9" t="T10" r="T11" b="T12"/>
            <a:pathLst>
              <a:path w="1496" h="336">
                <a:moveTo>
                  <a:pt x="1496" y="336"/>
                </a:moveTo>
                <a:lnTo>
                  <a:pt x="1136" y="0"/>
                </a:lnTo>
                <a:lnTo>
                  <a:pt x="0" y="0"/>
                </a:lnTo>
              </a:path>
            </a:pathLst>
          </a:custGeom>
          <a:noFill/>
          <a:ln w="28575" cap="sq">
            <a:solidFill>
              <a:srgbClr val="33CC33"/>
            </a:solidFill>
            <a:round/>
            <a:headEnd type="none" w="sm" len="sm"/>
            <a:tailEnd type="oval" w="lg" len="lg"/>
          </a:ln>
          <a:effectLst>
            <a:outerShdw blurRad="63500" dist="63500" dir="2700000" algn="tl" rotWithShape="0">
              <a:prstClr val="black">
                <a:alpha val="40000"/>
              </a:prstClr>
            </a:outerShdw>
          </a:effectLst>
        </p:spPr>
        <p:txBody>
          <a:bodyPr wrap="none"/>
          <a:lstStyle/>
          <a:p>
            <a:pPr algn="ctr">
              <a:spcBef>
                <a:spcPct val="50000"/>
              </a:spcBef>
            </a:pPr>
            <a:endParaRPr lang="zh-Hant" altLang="en-US" b="1">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4" name="Line 19"/>
          <p:cNvSpPr>
            <a:spLocks noChangeShapeType="1"/>
          </p:cNvSpPr>
          <p:nvPr/>
        </p:nvSpPr>
        <p:spPr bwMode="auto">
          <a:xfrm>
            <a:off x="4341782" y="909180"/>
            <a:ext cx="1760538" cy="881063"/>
          </a:xfrm>
          <a:custGeom>
            <a:avLst/>
            <a:gdLst>
              <a:gd name="T0" fmla="*/ 0 w 989"/>
              <a:gd name="T1" fmla="*/ 2147483647 h 418"/>
              <a:gd name="T2" fmla="*/ 2147483647 w 989"/>
              <a:gd name="T3" fmla="*/ 0 h 418"/>
              <a:gd name="T4" fmla="*/ 2147483647 w 989"/>
              <a:gd name="T5" fmla="*/ 2147483647 h 418"/>
              <a:gd name="T6" fmla="*/ 0 60000 65536"/>
              <a:gd name="T7" fmla="*/ 0 60000 65536"/>
              <a:gd name="T8" fmla="*/ 0 60000 65536"/>
              <a:gd name="T9" fmla="*/ 0 w 989"/>
              <a:gd name="T10" fmla="*/ 0 h 418"/>
              <a:gd name="T11" fmla="*/ 989 w 989"/>
              <a:gd name="T12" fmla="*/ 418 h 418"/>
            </a:gdLst>
            <a:ahLst/>
            <a:cxnLst>
              <a:cxn ang="T6">
                <a:pos x="T0" y="T1"/>
              </a:cxn>
              <a:cxn ang="T7">
                <a:pos x="T2" y="T3"/>
              </a:cxn>
              <a:cxn ang="T8">
                <a:pos x="T4" y="T5"/>
              </a:cxn>
            </a:cxnLst>
            <a:rect l="T9" t="T10" r="T11" b="T12"/>
            <a:pathLst>
              <a:path w="989" h="418">
                <a:moveTo>
                  <a:pt x="0" y="418"/>
                </a:moveTo>
                <a:lnTo>
                  <a:pt x="200" y="0"/>
                </a:lnTo>
                <a:lnTo>
                  <a:pt x="989" y="6"/>
                </a:lnTo>
              </a:path>
            </a:pathLst>
          </a:custGeom>
          <a:noFill/>
          <a:ln w="28575" cap="sq">
            <a:solidFill>
              <a:srgbClr val="33CC33"/>
            </a:solidFill>
            <a:round/>
            <a:headEnd type="none" w="sm" len="sm"/>
            <a:tailEnd type="oval" w="lg" len="lg"/>
          </a:ln>
          <a:effectLst>
            <a:outerShdw blurRad="63500" dist="63500" dir="2700000" algn="tl" rotWithShape="0">
              <a:prstClr val="black">
                <a:alpha val="40000"/>
              </a:prstClr>
            </a:outerShdw>
          </a:effectLst>
        </p:spPr>
        <p:txBody>
          <a:bodyPr wrap="none"/>
          <a:lstStyle/>
          <a:p>
            <a:pPr algn="ctr">
              <a:spcBef>
                <a:spcPct val="50000"/>
              </a:spcBef>
            </a:pPr>
            <a:endParaRPr lang="zh-Hant" altLang="en-US" b="1">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5" name="Text Box 10"/>
          <p:cNvSpPr txBox="1">
            <a:spLocks noChangeArrowheads="1"/>
          </p:cNvSpPr>
          <p:nvPr/>
        </p:nvSpPr>
        <p:spPr bwMode="auto">
          <a:xfrm>
            <a:off x="6232507" y="764704"/>
            <a:ext cx="2803989" cy="830997"/>
          </a:xfrm>
          <a:prstGeom prst="rect">
            <a:avLst/>
          </a:prstGeom>
          <a:noFill/>
          <a:ln w="12700" cap="sq" algn="ctr">
            <a:noFill/>
            <a:miter lim="800000"/>
            <a:headEnd type="none" w="sm" len="sm"/>
            <a:tailEnd type="none" w="sm" len="sm"/>
          </a:ln>
        </p:spPr>
        <p:txBody>
          <a:bodyPr wrap="square" lIns="18000" rIns="0">
            <a:spAutoFit/>
          </a:bodyPr>
          <a:lstStyle/>
          <a:p>
            <a:pPr marL="179388" indent="-179388">
              <a:buFont typeface="Wingdings" pitchFamily="2" charset="2"/>
              <a:buChar char="l"/>
            </a:pP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逢甲大學</a:t>
            </a: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GIS</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中心</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marL="179388" indent="-179388">
              <a:buFont typeface="Wingdings" pitchFamily="2" charset="2"/>
              <a:buChar char="l"/>
            </a:pP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擁有</a:t>
            </a: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150</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人的團隊規模</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相關專案經驗豐富</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p:txBody>
      </p:sp>
      <p:sp>
        <p:nvSpPr>
          <p:cNvPr id="16" name="Line 19"/>
          <p:cNvSpPr>
            <a:spLocks noChangeShapeType="1"/>
          </p:cNvSpPr>
          <p:nvPr/>
        </p:nvSpPr>
        <p:spPr bwMode="auto">
          <a:xfrm>
            <a:off x="6240432" y="2155368"/>
            <a:ext cx="1223963" cy="1587"/>
          </a:xfrm>
          <a:prstGeom prst="line">
            <a:avLst/>
          </a:prstGeom>
          <a:noFill/>
          <a:ln w="28575" cap="sq">
            <a:solidFill>
              <a:srgbClr val="33CC33"/>
            </a:solidFill>
            <a:round/>
            <a:headEnd type="none" w="sm" len="sm"/>
            <a:tailEnd type="oval" w="lg" len="lg"/>
          </a:ln>
          <a:effectLst>
            <a:outerShdw blurRad="63500" dist="63500" dir="2700000" algn="tl" rotWithShape="0">
              <a:prstClr val="black">
                <a:alpha val="40000"/>
              </a:prstClr>
            </a:outerShdw>
          </a:effectLst>
        </p:spPr>
        <p:txBody>
          <a:bodyPr wrap="none"/>
          <a:lstStyle/>
          <a:p>
            <a:endParaRPr lang="zh-Hant" altLang="en-US" b="1">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7" name="Text Box 10"/>
          <p:cNvSpPr txBox="1">
            <a:spLocks noChangeArrowheads="1"/>
          </p:cNvSpPr>
          <p:nvPr/>
        </p:nvSpPr>
        <p:spPr bwMode="auto">
          <a:xfrm>
            <a:off x="7161201" y="2219723"/>
            <a:ext cx="1831975" cy="584775"/>
          </a:xfrm>
          <a:prstGeom prst="rect">
            <a:avLst/>
          </a:prstGeom>
          <a:noFill/>
          <a:ln w="12700" cap="sq" algn="ctr">
            <a:noFill/>
            <a:miter lim="800000"/>
            <a:headEnd type="none" w="sm" len="sm"/>
            <a:tailEnd type="none" w="sm" len="sm"/>
          </a:ln>
        </p:spPr>
        <p:txBody>
          <a:bodyPr lIns="18000" rIns="0">
            <a:spAutoFit/>
          </a:bodyPr>
          <a:lstStyle/>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為國際組織會員， 定期參與規範討論</a:t>
            </a:r>
          </a:p>
        </p:txBody>
      </p:sp>
      <p:sp>
        <p:nvSpPr>
          <p:cNvPr id="18" name="Line 19"/>
          <p:cNvSpPr>
            <a:spLocks noChangeShapeType="1"/>
          </p:cNvSpPr>
          <p:nvPr/>
        </p:nvSpPr>
        <p:spPr bwMode="auto">
          <a:xfrm>
            <a:off x="6599207" y="3769855"/>
            <a:ext cx="1617663" cy="1588"/>
          </a:xfrm>
          <a:prstGeom prst="line">
            <a:avLst/>
          </a:prstGeom>
          <a:noFill/>
          <a:ln w="28575" cap="sq">
            <a:solidFill>
              <a:srgbClr val="33CC33"/>
            </a:solidFill>
            <a:round/>
            <a:headEnd type="none" w="sm" len="sm"/>
            <a:tailEnd type="oval" w="lg" len="lg"/>
          </a:ln>
          <a:effectLst>
            <a:outerShdw blurRad="63500" dist="63500" dir="2700000" algn="tl" rotWithShape="0">
              <a:prstClr val="black">
                <a:alpha val="40000"/>
              </a:prstClr>
            </a:outerShdw>
          </a:effectLst>
        </p:spPr>
        <p:txBody>
          <a:bodyPr wrap="none"/>
          <a:lstStyle/>
          <a:p>
            <a:endParaRPr lang="zh-Hant" altLang="en-US" b="1">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9" name="Text Box 10"/>
          <p:cNvSpPr txBox="1">
            <a:spLocks noChangeArrowheads="1"/>
          </p:cNvSpPr>
          <p:nvPr/>
        </p:nvSpPr>
        <p:spPr bwMode="auto">
          <a:xfrm>
            <a:off x="7375516" y="3836538"/>
            <a:ext cx="1574780" cy="1323439"/>
          </a:xfrm>
          <a:prstGeom prst="rect">
            <a:avLst/>
          </a:prstGeom>
          <a:noFill/>
          <a:ln w="12700" cap="sq" algn="ctr">
            <a:noFill/>
            <a:miter lim="800000"/>
            <a:headEnd type="none" w="sm" len="sm"/>
            <a:tailEnd type="none" w="sm" len="sm"/>
          </a:ln>
        </p:spPr>
        <p:txBody>
          <a:bodyPr wrap="square" lIns="18000" rIns="0">
            <a:spAutoFit/>
          </a:bodyPr>
          <a:lstStyle/>
          <a:p>
            <a:pPr marL="179388" indent="-179388">
              <a:buFont typeface="Wingdings" pitchFamily="2" charset="2"/>
              <a:buChar char="l"/>
            </a:pP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PMP</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國際專案管理師</a:t>
            </a: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26</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位</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marL="179388" indent="-179388">
              <a:buFont typeface="Wingdings" pitchFamily="2" charset="2"/>
              <a:buChar char="l"/>
            </a:pP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CSM</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國際敏捷專案</a:t>
            </a: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管理</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師</a:t>
            </a: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16</a:t>
            </a: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位</a:t>
            </a:r>
            <a:endParaRPr lang="en-US" altLang="zh-Hant"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p:txBody>
      </p:sp>
      <p:sp>
        <p:nvSpPr>
          <p:cNvPr id="20" name="Line 19"/>
          <p:cNvSpPr>
            <a:spLocks noChangeShapeType="1"/>
          </p:cNvSpPr>
          <p:nvPr/>
        </p:nvSpPr>
        <p:spPr bwMode="auto">
          <a:xfrm>
            <a:off x="5081557" y="4662030"/>
            <a:ext cx="1017588" cy="406400"/>
          </a:xfrm>
          <a:custGeom>
            <a:avLst/>
            <a:gdLst>
              <a:gd name="T0" fmla="*/ 0 w 667"/>
              <a:gd name="T1" fmla="*/ 0 h 256"/>
              <a:gd name="T2" fmla="*/ 2147483647 w 667"/>
              <a:gd name="T3" fmla="*/ 2147483647 h 256"/>
              <a:gd name="T4" fmla="*/ 2147483647 w 667"/>
              <a:gd name="T5" fmla="*/ 2147483647 h 256"/>
              <a:gd name="T6" fmla="*/ 0 60000 65536"/>
              <a:gd name="T7" fmla="*/ 0 60000 65536"/>
              <a:gd name="T8" fmla="*/ 0 60000 65536"/>
              <a:gd name="T9" fmla="*/ 0 w 667"/>
              <a:gd name="T10" fmla="*/ 0 h 256"/>
              <a:gd name="T11" fmla="*/ 667 w 667"/>
              <a:gd name="T12" fmla="*/ 256 h 256"/>
            </a:gdLst>
            <a:ahLst/>
            <a:cxnLst>
              <a:cxn ang="T6">
                <a:pos x="T0" y="T1"/>
              </a:cxn>
              <a:cxn ang="T7">
                <a:pos x="T2" y="T3"/>
              </a:cxn>
              <a:cxn ang="T8">
                <a:pos x="T4" y="T5"/>
              </a:cxn>
            </a:cxnLst>
            <a:rect l="T9" t="T10" r="T11" b="T12"/>
            <a:pathLst>
              <a:path w="667" h="256">
                <a:moveTo>
                  <a:pt x="0" y="0"/>
                </a:moveTo>
                <a:lnTo>
                  <a:pt x="256" y="256"/>
                </a:lnTo>
                <a:lnTo>
                  <a:pt x="667" y="256"/>
                </a:lnTo>
              </a:path>
            </a:pathLst>
          </a:custGeom>
          <a:noFill/>
          <a:ln w="28575" cap="sq">
            <a:solidFill>
              <a:srgbClr val="33CC33"/>
            </a:solidFill>
            <a:prstDash val="solid"/>
            <a:round/>
            <a:headEnd type="none" w="sm" len="sm"/>
            <a:tailEnd type="oval" w="lg" len="lg"/>
          </a:ln>
          <a:effectLst>
            <a:outerShdw blurRad="63500" dist="63500" dir="2700000" algn="tl" rotWithShape="0">
              <a:prstClr val="black">
                <a:alpha val="40000"/>
              </a:prstClr>
            </a:outerShdw>
          </a:effectLst>
        </p:spPr>
        <p:txBody>
          <a:bodyPr wrap="none"/>
          <a:lstStyle/>
          <a:p>
            <a:pPr algn="ctr">
              <a:spcBef>
                <a:spcPct val="50000"/>
              </a:spcBef>
            </a:pPr>
            <a:endParaRPr lang="zh-Hant" altLang="en-US" b="1">
              <a:solidFill>
                <a:srgbClr val="33CC33"/>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21" name="Text Box 10"/>
          <p:cNvSpPr txBox="1">
            <a:spLocks noChangeArrowheads="1"/>
          </p:cNvSpPr>
          <p:nvPr/>
        </p:nvSpPr>
        <p:spPr bwMode="auto">
          <a:xfrm>
            <a:off x="6030882" y="5133518"/>
            <a:ext cx="2919413" cy="830997"/>
          </a:xfrm>
          <a:prstGeom prst="rect">
            <a:avLst/>
          </a:prstGeom>
          <a:noFill/>
          <a:ln w="12700" cap="sq" algn="ctr">
            <a:noFill/>
            <a:miter lim="800000"/>
            <a:headEnd type="none" w="sm" len="sm"/>
            <a:tailEnd type="none" w="sm" len="sm"/>
          </a:ln>
        </p:spPr>
        <p:txBody>
          <a:bodyPr lIns="18000" rIns="0">
            <a:spAutoFit/>
          </a:bodyPr>
          <a:lstStyle/>
          <a:p>
            <a:pPr marL="179388" indent="-179388">
              <a:buFont typeface="Wingdings" pitchFamily="2" charset="2"/>
              <a:buChar char="l"/>
            </a:pPr>
            <a:r>
              <a:rPr lang="en-US" altLang="zh-Hant"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CMMI LV2</a:t>
            </a: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認證</a:t>
            </a:r>
          </a:p>
          <a:p>
            <a:pPr marL="179388" indent="-179388">
              <a:buFont typeface="Wingdings" pitchFamily="2" charset="2"/>
              <a:buChar char="l"/>
            </a:pPr>
            <a:r>
              <a:rPr lang="en-US" altLang="zh-Hant"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ISO 9001</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認證</a:t>
            </a:r>
            <a:endPar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a:p>
            <a:pPr marL="179388" indent="-179388">
              <a:buFont typeface="Wingdings" pitchFamily="2" charset="2"/>
              <a:buChar char="l"/>
            </a:pPr>
            <a:r>
              <a:rPr lang="en-US" altLang="zh-Hant"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OGC </a:t>
            </a:r>
            <a:r>
              <a:rPr lang="zh-Hant" altLang="en-US" sz="1600" b="1" dirty="0" smtClean="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認證</a:t>
            </a:r>
            <a:endPar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endParaRPr>
          </a:p>
        </p:txBody>
      </p:sp>
      <p:sp>
        <p:nvSpPr>
          <p:cNvPr id="22" name="Line 19"/>
          <p:cNvSpPr>
            <a:spLocks noChangeShapeType="1"/>
          </p:cNvSpPr>
          <p:nvPr/>
        </p:nvSpPr>
        <p:spPr bwMode="auto">
          <a:xfrm flipH="1">
            <a:off x="1112807" y="4676318"/>
            <a:ext cx="2146300" cy="406400"/>
          </a:xfrm>
          <a:custGeom>
            <a:avLst/>
            <a:gdLst>
              <a:gd name="T0" fmla="*/ 0 w 667"/>
              <a:gd name="T1" fmla="*/ 0 h 256"/>
              <a:gd name="T2" fmla="*/ 2147483647 w 667"/>
              <a:gd name="T3" fmla="*/ 2147483647 h 256"/>
              <a:gd name="T4" fmla="*/ 2147483647 w 667"/>
              <a:gd name="T5" fmla="*/ 2147483647 h 256"/>
              <a:gd name="T6" fmla="*/ 0 60000 65536"/>
              <a:gd name="T7" fmla="*/ 0 60000 65536"/>
              <a:gd name="T8" fmla="*/ 0 60000 65536"/>
              <a:gd name="T9" fmla="*/ 0 w 667"/>
              <a:gd name="T10" fmla="*/ 0 h 256"/>
              <a:gd name="T11" fmla="*/ 667 w 667"/>
              <a:gd name="T12" fmla="*/ 256 h 256"/>
            </a:gdLst>
            <a:ahLst/>
            <a:cxnLst>
              <a:cxn ang="T6">
                <a:pos x="T0" y="T1"/>
              </a:cxn>
              <a:cxn ang="T7">
                <a:pos x="T2" y="T3"/>
              </a:cxn>
              <a:cxn ang="T8">
                <a:pos x="T4" y="T5"/>
              </a:cxn>
            </a:cxnLst>
            <a:rect l="T9" t="T10" r="T11" b="T12"/>
            <a:pathLst>
              <a:path w="667" h="256">
                <a:moveTo>
                  <a:pt x="0" y="0"/>
                </a:moveTo>
                <a:lnTo>
                  <a:pt x="256" y="256"/>
                </a:lnTo>
                <a:lnTo>
                  <a:pt x="667" y="256"/>
                </a:lnTo>
              </a:path>
            </a:pathLst>
          </a:custGeom>
          <a:noFill/>
          <a:ln w="28575" cap="sq">
            <a:solidFill>
              <a:srgbClr val="33CC33"/>
            </a:solidFill>
            <a:prstDash val="solid"/>
            <a:round/>
            <a:headEnd type="none" w="sm" len="sm"/>
            <a:tailEnd type="oval" w="lg" len="lg"/>
          </a:ln>
          <a:effectLst>
            <a:outerShdw blurRad="63500" dist="63500" dir="2700000" algn="tl" rotWithShape="0">
              <a:prstClr val="black">
                <a:alpha val="40000"/>
              </a:prstClr>
            </a:outerShdw>
          </a:effectLst>
        </p:spPr>
        <p:txBody>
          <a:bodyPr wrap="none"/>
          <a:lstStyle/>
          <a:p>
            <a:pPr algn="ctr">
              <a:spcBef>
                <a:spcPct val="50000"/>
              </a:spcBef>
            </a:pPr>
            <a:endParaRPr lang="zh-Hant" altLang="en-US" b="1">
              <a:solidFill>
                <a:srgbClr val="33CC33"/>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23" name="Text Box 10"/>
          <p:cNvSpPr txBox="1">
            <a:spLocks noChangeArrowheads="1"/>
          </p:cNvSpPr>
          <p:nvPr/>
        </p:nvSpPr>
        <p:spPr bwMode="auto">
          <a:xfrm>
            <a:off x="1025495" y="5184339"/>
            <a:ext cx="1800225" cy="1077218"/>
          </a:xfrm>
          <a:prstGeom prst="rect">
            <a:avLst/>
          </a:prstGeom>
          <a:noFill/>
          <a:ln w="12700" cap="sq" algn="ctr">
            <a:noFill/>
            <a:miter lim="800000"/>
            <a:headEnd type="none" w="sm" len="sm"/>
            <a:tailEnd type="none" w="sm" len="sm"/>
          </a:ln>
        </p:spPr>
        <p:txBody>
          <a:bodyPr lIns="18000" rIns="0">
            <a:spAutoFit/>
          </a:bodyPr>
          <a:lstStyle/>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協助眾多政府機關執行有關平台建置或規劃之計畫</a:t>
            </a:r>
          </a:p>
        </p:txBody>
      </p:sp>
      <p:sp>
        <p:nvSpPr>
          <p:cNvPr id="24" name="Text Box 10"/>
          <p:cNvSpPr txBox="1">
            <a:spLocks noChangeArrowheads="1"/>
          </p:cNvSpPr>
          <p:nvPr/>
        </p:nvSpPr>
        <p:spPr bwMode="auto">
          <a:xfrm>
            <a:off x="214282" y="3407910"/>
            <a:ext cx="1800225" cy="825500"/>
          </a:xfrm>
          <a:prstGeom prst="rect">
            <a:avLst/>
          </a:prstGeom>
          <a:noFill/>
          <a:ln w="12700" cap="sq" algn="ctr">
            <a:noFill/>
            <a:miter lim="800000"/>
            <a:headEnd type="none" w="sm" len="sm"/>
            <a:tailEnd type="none" w="sm" len="sm"/>
          </a:ln>
        </p:spPr>
        <p:txBody>
          <a:bodyPr lIns="18000" rIns="0">
            <a:spAutoFit/>
          </a:bodyPr>
          <a:lstStyle/>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需求分析</a:t>
            </a:r>
          </a:p>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客製化服務</a:t>
            </a:r>
          </a:p>
          <a:p>
            <a:pPr marL="179388" indent="-179388">
              <a:buFont typeface="Wingdings" pitchFamily="2" charset="2"/>
              <a:buChar char="l"/>
            </a:pPr>
            <a:r>
              <a:rPr lang="zh-Hant" altLang="en-US" sz="1600" b="1" dirty="0">
                <a:effectLst>
                  <a:outerShdw blurRad="38100" dist="38100" dir="2700000" algn="tl">
                    <a:srgbClr val="000000">
                      <a:alpha val="43137"/>
                    </a:srgbClr>
                  </a:outerShdw>
                </a:effectLst>
                <a:latin typeface="微軟正黑體" pitchFamily="34" charset="-120"/>
                <a:ea typeface="微軟正黑體" pitchFamily="34" charset="-120"/>
                <a:cs typeface="華康中黑體" pitchFamily="49" charset="-120"/>
              </a:rPr>
              <a:t>整合性解決方案</a:t>
            </a:r>
          </a:p>
        </p:txBody>
      </p:sp>
      <p:cxnSp>
        <p:nvCxnSpPr>
          <p:cNvPr id="26" name="直線接點 25"/>
          <p:cNvCxnSpPr/>
          <p:nvPr/>
        </p:nvCxnSpPr>
        <p:spPr>
          <a:xfrm rot="10800000">
            <a:off x="303153" y="3265034"/>
            <a:ext cx="1571636" cy="1588"/>
          </a:xfrm>
          <a:prstGeom prst="line">
            <a:avLst/>
          </a:prstGeom>
          <a:noFill/>
          <a:ln w="28575" cap="sq">
            <a:solidFill>
              <a:srgbClr val="33CC33"/>
            </a:solidFill>
            <a:round/>
            <a:headEnd type="none" w="sm" len="sm"/>
            <a:tailEnd type="oval" w="lg" len="lg"/>
          </a:ln>
          <a:effectLst>
            <a:outerShdw blurRad="63500" dist="63500" dir="2700000" algn="tl" rotWithShape="0">
              <a:prstClr val="black">
                <a:alpha val="40000"/>
              </a:prstClr>
            </a:outerShdw>
          </a:effectLst>
        </p:spPr>
      </p:cxnSp>
      <p:sp>
        <p:nvSpPr>
          <p:cNvPr id="28" name="投影片編號版面配置區 6"/>
          <p:cNvSpPr>
            <a:spLocks noGrp="1"/>
          </p:cNvSpPr>
          <p:nvPr>
            <p:ph type="sldNum" sz="quarter" idx="4"/>
          </p:nvPr>
        </p:nvSpPr>
        <p:spPr/>
        <p:txBody>
          <a:bodyPr/>
          <a:lstStyle/>
          <a:p>
            <a:fld id="{67F4CA63-E9B3-44E0-AD98-A64D95C117F8}" type="slidenum">
              <a:rPr lang="zh-Hant" altLang="en-US" smtClean="0"/>
              <a:pPr/>
              <a:t>6</a:t>
            </a:fld>
            <a:endParaRPr lang="zh-Hant" altLang="en-US" dirty="0"/>
          </a:p>
        </p:txBody>
      </p:sp>
      <p:sp>
        <p:nvSpPr>
          <p:cNvPr id="27" name="標題 1"/>
          <p:cNvSpPr txBox="1">
            <a:spLocks/>
          </p:cNvSpPr>
          <p:nvPr/>
        </p:nvSpPr>
        <p:spPr>
          <a:xfrm>
            <a:off x="467544" y="332656"/>
            <a:ext cx="8568952" cy="792088"/>
          </a:xfrm>
          <a:prstGeom prst="rect">
            <a:avLst/>
          </a:prstGeom>
        </p:spPr>
        <p:txBody>
          <a:bodyPr>
            <a:normAutofit/>
          </a:bodyPr>
          <a:lstStyle>
            <a:lvl1pPr algn="ctr" defTabSz="914400" rtl="0" eaLnBrk="1" latinLnBrk="0" hangingPunct="1">
              <a:spcBef>
                <a:spcPct val="0"/>
              </a:spcBef>
              <a:buNone/>
              <a:defRPr lang="zh-Hant" altLang="en-US" sz="3800" b="1" kern="1200" cap="none" spc="0" dirty="0">
                <a:ln w="3175">
                  <a:solidFill>
                    <a:schemeClr val="tx1"/>
                  </a:solidFill>
                </a:ln>
                <a:gradFill>
                  <a:gsLst>
                    <a:gs pos="0">
                      <a:schemeClr val="accent6">
                        <a:lumMod val="75000"/>
                      </a:schemeClr>
                    </a:gs>
                    <a:gs pos="100000">
                      <a:srgbClr val="FFFF00"/>
                    </a:gs>
                  </a:gsLst>
                  <a:lin ang="16200000" scaled="1"/>
                </a:gradFill>
                <a:effectLst>
                  <a:outerShdw blurRad="139700" dist="63500" dir="2700000" algn="tl">
                    <a:srgbClr val="000000">
                      <a:alpha val="80000"/>
                    </a:srgbClr>
                  </a:outerShdw>
                </a:effectLst>
                <a:latin typeface="華康新特黑體" pitchFamily="49" charset="-120"/>
                <a:ea typeface="華康新特黑體" pitchFamily="49" charset="-120"/>
                <a:cs typeface="+mn-cs"/>
              </a:defRPr>
            </a:lvl1pPr>
          </a:lstStyle>
          <a:p>
            <a:pPr algn="l">
              <a:defRPr/>
            </a:pPr>
            <a:r>
              <a:rPr lang="zh-Hant" altLang="en-US" dirty="0">
                <a:latin typeface="華康黑體 Std W9" panose="020B0900000000000000" pitchFamily="34" charset="-120"/>
                <a:ea typeface="華康黑體 Std W9" panose="020B0900000000000000" pitchFamily="34" charset="-120"/>
              </a:rPr>
              <a:t>團隊優勢</a:t>
            </a:r>
          </a:p>
        </p:txBody>
      </p:sp>
    </p:spTree>
    <p:extLst>
      <p:ext uri="{BB962C8B-B14F-4D97-AF65-F5344CB8AC3E}">
        <p14:creationId xmlns:p14="http://schemas.microsoft.com/office/powerpoint/2010/main" val="11192243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
                                        </p:tgtEl>
                                      </p:cBhvr>
                                    </p:animEffect>
                                    <p:animScale>
                                      <p:cBhvr>
                                        <p:cTn id="22" dur="250" autoRev="1" fill="hold"/>
                                        <p:tgtEl>
                                          <p:spTgt spid="6"/>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childTnLst>
                          </p:cTn>
                        </p:par>
                        <p:par>
                          <p:cTn id="54" fill="hold">
                            <p:stCondLst>
                              <p:cond delay="2500"/>
                            </p:stCondLst>
                            <p:childTnLst>
                              <p:par>
                                <p:cTn id="55" presetID="22" presetClass="entr" presetSubtype="2"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right)">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000"/>
                            </p:stCondLst>
                            <p:childTnLst>
                              <p:par>
                                <p:cTn id="62" presetID="9"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childTnLst>
                          </p:cTn>
                        </p:par>
                        <p:par>
                          <p:cTn id="68" fill="hold">
                            <p:stCondLst>
                              <p:cond delay="3500"/>
                            </p:stCondLst>
                            <p:childTnLst>
                              <p:par>
                                <p:cTn id="69" presetID="22" presetClass="entr" presetSubtype="2"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right)">
                                      <p:cBhvr>
                                        <p:cTn id="71" dur="500"/>
                                        <p:tgtEl>
                                          <p:spTgt spid="1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dissolv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2" grpId="0"/>
      <p:bldP spid="13" grpId="0" animBg="1"/>
      <p:bldP spid="14" grpId="0" animBg="1"/>
      <p:bldP spid="15" grpId="0"/>
      <p:bldP spid="16" grpId="0" animBg="1"/>
      <p:bldP spid="17" grpId="0"/>
      <p:bldP spid="18" grpId="0" animBg="1"/>
      <p:bldP spid="19" grpId="0"/>
      <p:bldP spid="20" grpId="0" animBg="1"/>
      <p:bldP spid="21" grpId="0"/>
      <p:bldP spid="22" grpId="0" animBg="1"/>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BEBA8EAE-BF5A-486C-A8C5-ECC9F3942E4B}">
                <a14:imgProps xmlns:a14="http://schemas.microsoft.com/office/drawing/2010/main">
                  <a14:imgLayer r:embed="rId3">
                    <a14:imgEffect>
                      <a14:backgroundRemoval t="862" b="91379" l="0" r="100000"/>
                    </a14:imgEffect>
                  </a14:imgLayer>
                </a14:imgProps>
              </a:ext>
            </a:extLst>
          </a:blip>
          <a:srcRect b="7633"/>
          <a:stretch/>
        </p:blipFill>
        <p:spPr>
          <a:xfrm>
            <a:off x="83369" y="1024991"/>
            <a:ext cx="2406757" cy="2376723"/>
          </a:xfrm>
          <a:prstGeom prst="rect">
            <a:avLst/>
          </a:prstGeom>
        </p:spPr>
      </p:pic>
      <p:sp>
        <p:nvSpPr>
          <p:cNvPr id="2" name="標題 1"/>
          <p:cNvSpPr>
            <a:spLocks noGrp="1"/>
          </p:cNvSpPr>
          <p:nvPr>
            <p:ph type="title"/>
          </p:nvPr>
        </p:nvSpPr>
        <p:spPr/>
        <p:txBody>
          <a:bodyPr>
            <a:normAutofit/>
          </a:bodyPr>
          <a:lstStyle/>
          <a:p>
            <a:pPr algn="l">
              <a:defRPr/>
            </a:pPr>
            <a:r>
              <a:rPr lang="zh-Hant" altLang="en-US" dirty="0"/>
              <a:t>團隊優勢</a:t>
            </a:r>
          </a:p>
        </p:txBody>
      </p:sp>
      <p:sp>
        <p:nvSpPr>
          <p:cNvPr id="61" name="投影片編號版面配置區 22"/>
          <p:cNvSpPr>
            <a:spLocks noGrp="1"/>
          </p:cNvSpPr>
          <p:nvPr>
            <p:ph type="sldNum" sz="quarter" idx="4"/>
          </p:nvPr>
        </p:nvSpPr>
        <p:spPr>
          <a:prstGeom prst="rect">
            <a:avLst/>
          </a:prstGeom>
        </p:spPr>
        <p:txBody>
          <a:bodyPr/>
          <a:lstStyle/>
          <a:p>
            <a:fld id="{C03CCE29-4E0A-49CC-890A-EE349CE09801}" type="slidenum">
              <a:rPr lang="zh-Hant" altLang="en-US" smtClean="0"/>
              <a:pPr/>
              <a:t>7</a:t>
            </a:fld>
            <a:endParaRPr lang="zh-Hant" altLang="en-US"/>
          </a:p>
        </p:txBody>
      </p:sp>
      <p:sp>
        <p:nvSpPr>
          <p:cNvPr id="19" name="Line 17"/>
          <p:cNvSpPr>
            <a:spLocks noChangeShapeType="1"/>
          </p:cNvSpPr>
          <p:nvPr/>
        </p:nvSpPr>
        <p:spPr bwMode="auto">
          <a:xfrm>
            <a:off x="-684584" y="7159102"/>
            <a:ext cx="6692900"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nvGrpSpPr>
          <p:cNvPr id="41" name="群組 40"/>
          <p:cNvGrpSpPr/>
          <p:nvPr/>
        </p:nvGrpSpPr>
        <p:grpSpPr>
          <a:xfrm>
            <a:off x="35496" y="4121608"/>
            <a:ext cx="8921430" cy="2488467"/>
            <a:chOff x="577817" y="3317044"/>
            <a:chExt cx="8921430" cy="2488467"/>
          </a:xfrm>
        </p:grpSpPr>
        <p:sp>
          <p:nvSpPr>
            <p:cNvPr id="7" name="AutoShape 5"/>
            <p:cNvSpPr>
              <a:spLocks noChangeArrowheads="1"/>
            </p:cNvSpPr>
            <p:nvPr/>
          </p:nvSpPr>
          <p:spPr bwMode="auto">
            <a:xfrm flipH="1" flipV="1">
              <a:off x="2311367" y="4833961"/>
              <a:ext cx="4238625" cy="381000"/>
            </a:xfrm>
            <a:prstGeom prst="parallelogram">
              <a:avLst>
                <a:gd name="adj" fmla="val 178309"/>
              </a:avLst>
            </a:prstGeom>
            <a:solidFill>
              <a:srgbClr val="FFFFFF">
                <a:alpha val="70000"/>
              </a:srgbClr>
            </a:soli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0" name="AutoShape 8"/>
            <p:cNvSpPr>
              <a:spLocks noChangeArrowheads="1"/>
            </p:cNvSpPr>
            <p:nvPr/>
          </p:nvSpPr>
          <p:spPr bwMode="auto">
            <a:xfrm flipH="1" flipV="1">
              <a:off x="931830" y="4824436"/>
              <a:ext cx="2914650" cy="381000"/>
            </a:xfrm>
            <a:prstGeom prst="parallelogram">
              <a:avLst>
                <a:gd name="adj" fmla="val 229996"/>
              </a:avLst>
            </a:prstGeom>
            <a:gradFill rotWithShape="0">
              <a:gsLst>
                <a:gs pos="0">
                  <a:srgbClr val="99CC00">
                    <a:gamma/>
                    <a:shade val="26275"/>
                    <a:invGamma/>
                  </a:srgbClr>
                </a:gs>
                <a:gs pos="100000">
                  <a:srgbClr val="99CC00"/>
                </a:gs>
              </a:gsLst>
              <a:lin ang="2700000" scaled="1"/>
            </a:gra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1" name="Rectangle 9"/>
            <p:cNvSpPr>
              <a:spLocks noChangeArrowheads="1"/>
            </p:cNvSpPr>
            <p:nvPr/>
          </p:nvSpPr>
          <p:spPr bwMode="auto">
            <a:xfrm>
              <a:off x="931830" y="5205436"/>
              <a:ext cx="2028825" cy="600075"/>
            </a:xfrm>
            <a:prstGeom prst="rect">
              <a:avLst/>
            </a:prstGeom>
            <a:gradFill rotWithShape="1">
              <a:gsLst>
                <a:gs pos="0">
                  <a:srgbClr val="FF6600"/>
                </a:gs>
                <a:gs pos="100000">
                  <a:srgbClr val="FF6600">
                    <a:gamma/>
                    <a:shade val="46275"/>
                    <a:invGamma/>
                  </a:srgbClr>
                </a:gs>
              </a:gsLst>
              <a:lin ang="2700000" scaled="1"/>
            </a:gradFill>
            <a:ln w="9525">
              <a:noFill/>
              <a:miter lim="800000"/>
              <a:headEnd/>
              <a:tailEnd/>
            </a:ln>
            <a:effectLst/>
          </p:spPr>
          <p:txBody>
            <a:bodyPr wrap="none" anchor="ctr"/>
            <a:lstStyle/>
            <a:p>
              <a:pPr algn="ctr"/>
              <a:r>
                <a:rPr lang="zh-Hant" altLang="en-US"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專業服務</a:t>
              </a:r>
              <a:endParaRPr lang="en-US" altLang="ko-KR"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6" name="Line 14"/>
            <p:cNvSpPr>
              <a:spLocks noChangeShapeType="1"/>
            </p:cNvSpPr>
            <p:nvPr/>
          </p:nvSpPr>
          <p:spPr bwMode="auto">
            <a:xfrm>
              <a:off x="577817" y="5805511"/>
              <a:ext cx="6457950"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7" name="Line 15"/>
            <p:cNvSpPr>
              <a:spLocks noChangeShapeType="1"/>
            </p:cNvSpPr>
            <p:nvPr/>
          </p:nvSpPr>
          <p:spPr bwMode="auto">
            <a:xfrm>
              <a:off x="1485867" y="4824436"/>
              <a:ext cx="6042025"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21" name="Text Box 19"/>
            <p:cNvSpPr txBox="1">
              <a:spLocks noChangeArrowheads="1"/>
            </p:cNvSpPr>
            <p:nvPr/>
          </p:nvSpPr>
          <p:spPr bwMode="auto">
            <a:xfrm>
              <a:off x="4882429" y="3317044"/>
              <a:ext cx="4616818" cy="590931"/>
            </a:xfrm>
            <a:prstGeom prst="rect">
              <a:avLst/>
            </a:prstGeom>
            <a:noFill/>
            <a:ln w="12700">
              <a:noFill/>
              <a:miter lim="800000"/>
              <a:headEnd type="none" w="sm" len="sm"/>
              <a:tailEnd type="none" w="sm" len="sm"/>
            </a:ln>
            <a:effectLst/>
          </p:spPr>
          <p:txBody>
            <a:bodyPr wrap="square">
              <a:spAutoFit/>
            </a:bodyPr>
            <a:lstStyle/>
            <a:p>
              <a:pPr indent="-114300" eaLnBrk="0" hangingPunct="0">
                <a:lnSpc>
                  <a:spcPct val="90000"/>
                </a:lnSpc>
              </a:pP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本團隊</a:t>
              </a:r>
              <a:r>
                <a:rPr lang="zh-TW" altLang="en-US" b="1" dirty="0" smtClean="0">
                  <a:effectLst>
                    <a:outerShdw blurRad="38100" dist="38100" dir="2700000" algn="tl">
                      <a:srgbClr val="000000">
                        <a:alpha val="43137"/>
                      </a:srgbClr>
                    </a:outerShdw>
                  </a:effectLst>
                  <a:latin typeface="微軟正黑體" pitchFamily="34" charset="-120"/>
                  <a:ea typeface="微軟正黑體" pitchFamily="34" charset="-120"/>
                </a:rPr>
                <a:t>具有</a:t>
              </a:r>
              <a:r>
                <a:rPr lang="zh-TW" altLang="en-US" b="1" dirty="0">
                  <a:effectLst>
                    <a:outerShdw blurRad="38100" dist="38100" dir="2700000" algn="tl">
                      <a:srgbClr val="000000">
                        <a:alpha val="43137"/>
                      </a:srgbClr>
                    </a:outerShdw>
                  </a:effectLst>
                  <a:latin typeface="微軟正黑體" pitchFamily="34" charset="-120"/>
                  <a:ea typeface="微軟正黑體" pitchFamily="34" charset="-120"/>
                </a:rPr>
                <a:t>臺中市地理防災</a:t>
              </a:r>
              <a:r>
                <a:rPr lang="zh-TW" altLang="en-US" b="1" dirty="0" smtClean="0">
                  <a:effectLst>
                    <a:outerShdw blurRad="38100" dist="38100" dir="2700000" algn="tl">
                      <a:srgbClr val="000000">
                        <a:alpha val="43137"/>
                      </a:srgbClr>
                    </a:outerShdw>
                  </a:effectLst>
                  <a:latin typeface="微軟正黑體" pitchFamily="34" charset="-120"/>
                  <a:ea typeface="微軟正黑體" pitchFamily="34" charset="-120"/>
                </a:rPr>
                <a:t>系統之成功經驗</a:t>
              </a:r>
              <a:endParaRPr lang="en-US" altLang="zh-TW" b="1" dirty="0" smtClean="0">
                <a:effectLst>
                  <a:outerShdw blurRad="38100" dist="38100" dir="2700000" algn="tl">
                    <a:srgbClr val="000000">
                      <a:alpha val="43137"/>
                    </a:srgbClr>
                  </a:outerShdw>
                </a:effectLst>
                <a:latin typeface="微軟正黑體" pitchFamily="34" charset="-120"/>
                <a:ea typeface="微軟正黑體" pitchFamily="34" charset="-120"/>
              </a:endParaRPr>
            </a:p>
            <a:p>
              <a:pPr indent="-114300" eaLnBrk="0" hangingPunct="0">
                <a:lnSpc>
                  <a:spcPct val="90000"/>
                </a:lnSpc>
              </a:pPr>
              <a:r>
                <a:rPr lang="zh-TW" altLang="en-US" b="1" dirty="0" smtClean="0">
                  <a:effectLst>
                    <a:outerShdw blurRad="38100" dist="38100" dir="2700000" algn="tl">
                      <a:srgbClr val="000000">
                        <a:alpha val="43137"/>
                      </a:srgbClr>
                    </a:outerShdw>
                  </a:effectLst>
                  <a:latin typeface="微軟正黑體" pitchFamily="34" charset="-120"/>
                  <a:ea typeface="微軟正黑體" pitchFamily="34" charset="-120"/>
                </a:rPr>
                <a:t>系統優勢可完整移植，提供最高品質服務</a:t>
              </a:r>
              <a:endParaRPr lang="en-US" altLang="ko-KR" b="1" dirty="0">
                <a:effectLst>
                  <a:outerShdw blurRad="38100" dist="38100" dir="2700000" algn="tl">
                    <a:srgbClr val="000000">
                      <a:alpha val="43137"/>
                    </a:srgbClr>
                  </a:outerShdw>
                </a:effectLst>
                <a:latin typeface="微軟正黑體" pitchFamily="34" charset="-120"/>
                <a:ea typeface="微軟正黑體" pitchFamily="34" charset="-120"/>
              </a:endParaRPr>
            </a:p>
          </p:txBody>
        </p:sp>
      </p:grpSp>
      <p:grpSp>
        <p:nvGrpSpPr>
          <p:cNvPr id="42" name="群組 41"/>
          <p:cNvGrpSpPr/>
          <p:nvPr/>
        </p:nvGrpSpPr>
        <p:grpSpPr>
          <a:xfrm>
            <a:off x="1275334" y="4647925"/>
            <a:ext cx="6143625" cy="1002191"/>
            <a:chOff x="1817655" y="3843361"/>
            <a:chExt cx="6143625" cy="1002191"/>
          </a:xfrm>
        </p:grpSpPr>
        <p:sp>
          <p:nvSpPr>
            <p:cNvPr id="6" name="AutoShape 4"/>
            <p:cNvSpPr>
              <a:spLocks noChangeArrowheads="1"/>
            </p:cNvSpPr>
            <p:nvPr/>
          </p:nvSpPr>
          <p:spPr bwMode="auto">
            <a:xfrm flipH="1" flipV="1">
              <a:off x="3481355" y="3852886"/>
              <a:ext cx="3836987" cy="381000"/>
            </a:xfrm>
            <a:prstGeom prst="parallelogram">
              <a:avLst>
                <a:gd name="adj" fmla="val 166215"/>
              </a:avLst>
            </a:prstGeom>
            <a:solidFill>
              <a:srgbClr val="FFFFFF">
                <a:alpha val="70000"/>
              </a:srgbClr>
            </a:soli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2" name="AutoShape 10"/>
            <p:cNvSpPr>
              <a:spLocks noChangeArrowheads="1"/>
            </p:cNvSpPr>
            <p:nvPr/>
          </p:nvSpPr>
          <p:spPr bwMode="auto">
            <a:xfrm flipH="1" flipV="1">
              <a:off x="1817655" y="3843361"/>
              <a:ext cx="2914650" cy="381000"/>
            </a:xfrm>
            <a:prstGeom prst="parallelogram">
              <a:avLst>
                <a:gd name="adj" fmla="val 229996"/>
              </a:avLst>
            </a:prstGeom>
            <a:gradFill rotWithShape="0">
              <a:gsLst>
                <a:gs pos="0">
                  <a:srgbClr val="99CC00">
                    <a:gamma/>
                    <a:shade val="26275"/>
                    <a:invGamma/>
                  </a:srgbClr>
                </a:gs>
                <a:gs pos="100000">
                  <a:srgbClr val="99CC00"/>
                </a:gs>
              </a:gsLst>
              <a:lin ang="2700000" scaled="1"/>
            </a:gra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3" name="Rectangle 11"/>
            <p:cNvSpPr>
              <a:spLocks noChangeArrowheads="1"/>
            </p:cNvSpPr>
            <p:nvPr/>
          </p:nvSpPr>
          <p:spPr bwMode="auto">
            <a:xfrm>
              <a:off x="1817655" y="4224361"/>
              <a:ext cx="2028825" cy="600075"/>
            </a:xfrm>
            <a:prstGeom prst="rect">
              <a:avLst/>
            </a:prstGeom>
            <a:gradFill rotWithShape="1">
              <a:gsLst>
                <a:gs pos="0">
                  <a:srgbClr val="CC3300"/>
                </a:gs>
                <a:gs pos="100000">
                  <a:srgbClr val="CC3300">
                    <a:gamma/>
                    <a:shade val="46275"/>
                    <a:invGamma/>
                  </a:srgbClr>
                </a:gs>
              </a:gsLst>
              <a:lin ang="2700000" scaled="1"/>
            </a:gradFill>
            <a:ln w="9525">
              <a:noFill/>
              <a:miter lim="800000"/>
              <a:headEnd/>
              <a:tailEnd/>
            </a:ln>
            <a:effectLst/>
          </p:spPr>
          <p:txBody>
            <a:bodyPr wrap="none" anchor="ctr"/>
            <a:lstStyle/>
            <a:p>
              <a:pPr algn="ctr"/>
              <a:r>
                <a:rPr lang="zh-Hant" altLang="en-US" sz="2400" b="1" i="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整合經驗</a:t>
              </a:r>
              <a:endParaRPr lang="en-US" altLang="ko-KR"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8" name="Line 16"/>
            <p:cNvSpPr>
              <a:spLocks noChangeShapeType="1"/>
            </p:cNvSpPr>
            <p:nvPr/>
          </p:nvSpPr>
          <p:spPr bwMode="auto">
            <a:xfrm>
              <a:off x="2311367" y="3852886"/>
              <a:ext cx="5649913"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22" name="Text Box 20"/>
            <p:cNvSpPr txBox="1">
              <a:spLocks noChangeArrowheads="1"/>
            </p:cNvSpPr>
            <p:nvPr/>
          </p:nvSpPr>
          <p:spPr bwMode="auto">
            <a:xfrm>
              <a:off x="3894104" y="4254621"/>
              <a:ext cx="3918255" cy="590931"/>
            </a:xfrm>
            <a:prstGeom prst="rect">
              <a:avLst/>
            </a:prstGeom>
            <a:noFill/>
            <a:ln w="12700">
              <a:noFill/>
              <a:miter lim="800000"/>
              <a:headEnd type="none" w="sm" len="sm"/>
              <a:tailEnd type="none" w="sm" len="sm"/>
            </a:ln>
            <a:effectLst/>
          </p:spPr>
          <p:txBody>
            <a:bodyPr wrap="square">
              <a:spAutoFit/>
            </a:bodyPr>
            <a:lstStyle/>
            <a:p>
              <a:pPr indent="-114300" eaLnBrk="0" hangingPunct="0">
                <a:lnSpc>
                  <a:spcPct val="90000"/>
                </a:lnSpc>
              </a:pP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具備整合各單位八十幾</a:t>
              </a: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種服務之經驗，</a:t>
              </a: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異質資源整合能力卓越</a:t>
              </a:r>
              <a:endParaRPr lang="en-US" altLang="ko-KR" b="1" dirty="0">
                <a:effectLst>
                  <a:outerShdw blurRad="38100" dist="38100" dir="2700000" algn="tl">
                    <a:srgbClr val="000000">
                      <a:alpha val="43137"/>
                    </a:srgbClr>
                  </a:outerShdw>
                </a:effectLst>
                <a:latin typeface="微軟正黑體" pitchFamily="34" charset="-120"/>
                <a:ea typeface="微軟正黑體" pitchFamily="34" charset="-120"/>
              </a:endParaRPr>
            </a:p>
          </p:txBody>
        </p:sp>
      </p:grpSp>
      <p:sp>
        <p:nvSpPr>
          <p:cNvPr id="25" name="AutoShape 25"/>
          <p:cNvSpPr>
            <a:spLocks noChangeArrowheads="1"/>
          </p:cNvSpPr>
          <p:nvPr/>
        </p:nvSpPr>
        <p:spPr bwMode="auto">
          <a:xfrm rot="16094195">
            <a:off x="353790" y="4893194"/>
            <a:ext cx="1143000" cy="1071562"/>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99CC00"/>
              </a:gs>
              <a:gs pos="100000">
                <a:srgbClr val="99CC00">
                  <a:gamma/>
                  <a:shade val="46275"/>
                  <a:invGamma/>
                  <a:alpha val="0"/>
                </a:srgbClr>
              </a:gs>
            </a:gsLst>
            <a:lin ang="5400000" scaled="1"/>
          </a:gradFill>
          <a:ln w="19050">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26" name="AutoShape 26"/>
          <p:cNvSpPr>
            <a:spLocks noChangeArrowheads="1"/>
          </p:cNvSpPr>
          <p:nvPr/>
        </p:nvSpPr>
        <p:spPr bwMode="auto">
          <a:xfrm rot="16094195">
            <a:off x="1207865" y="3902594"/>
            <a:ext cx="1143000" cy="1071562"/>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99CC00"/>
              </a:gs>
              <a:gs pos="100000">
                <a:srgbClr val="99CC00">
                  <a:gamma/>
                  <a:shade val="46275"/>
                  <a:invGamma/>
                  <a:alpha val="0"/>
                </a:srgbClr>
              </a:gs>
            </a:gsLst>
            <a:lin ang="5400000" scaled="1"/>
          </a:gradFill>
          <a:ln w="19050">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nvGrpSpPr>
          <p:cNvPr id="43" name="群組 42"/>
          <p:cNvGrpSpPr/>
          <p:nvPr/>
        </p:nvGrpSpPr>
        <p:grpSpPr>
          <a:xfrm>
            <a:off x="2153220" y="3676375"/>
            <a:ext cx="6379219" cy="3189287"/>
            <a:chOff x="2695542" y="2871811"/>
            <a:chExt cx="5910258" cy="3189287"/>
          </a:xfrm>
        </p:grpSpPr>
        <p:sp>
          <p:nvSpPr>
            <p:cNvPr id="5" name="AutoShape 3"/>
            <p:cNvSpPr>
              <a:spLocks noChangeArrowheads="1"/>
            </p:cNvSpPr>
            <p:nvPr/>
          </p:nvSpPr>
          <p:spPr bwMode="auto">
            <a:xfrm flipH="1" flipV="1">
              <a:off x="4724367" y="2871811"/>
              <a:ext cx="3530600" cy="381000"/>
            </a:xfrm>
            <a:prstGeom prst="parallelogram">
              <a:avLst>
                <a:gd name="adj" fmla="val 158949"/>
              </a:avLst>
            </a:prstGeom>
            <a:solidFill>
              <a:srgbClr val="FFFFFF">
                <a:alpha val="70000"/>
              </a:srgbClr>
            </a:soli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4" name="AutoShape 12"/>
            <p:cNvSpPr>
              <a:spLocks noChangeArrowheads="1"/>
            </p:cNvSpPr>
            <p:nvPr/>
          </p:nvSpPr>
          <p:spPr bwMode="auto">
            <a:xfrm flipH="1" flipV="1">
              <a:off x="2695542" y="2871811"/>
              <a:ext cx="2659063" cy="381000"/>
            </a:xfrm>
            <a:prstGeom prst="parallelogram">
              <a:avLst>
                <a:gd name="adj" fmla="val 168760"/>
              </a:avLst>
            </a:prstGeom>
            <a:gradFill rotWithShape="0">
              <a:gsLst>
                <a:gs pos="0">
                  <a:srgbClr val="99CC00">
                    <a:gamma/>
                    <a:shade val="26275"/>
                    <a:invGamma/>
                  </a:srgbClr>
                </a:gs>
                <a:gs pos="100000">
                  <a:srgbClr val="99CC00"/>
                </a:gs>
              </a:gsLst>
              <a:lin ang="2700000" scaled="1"/>
            </a:gra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15" name="Rectangle 13"/>
            <p:cNvSpPr>
              <a:spLocks noChangeArrowheads="1"/>
            </p:cNvSpPr>
            <p:nvPr/>
          </p:nvSpPr>
          <p:spPr bwMode="auto">
            <a:xfrm>
              <a:off x="2695542" y="3252811"/>
              <a:ext cx="2028825" cy="600075"/>
            </a:xfrm>
            <a:prstGeom prst="rect">
              <a:avLst/>
            </a:prstGeom>
            <a:gradFill rotWithShape="1">
              <a:gsLst>
                <a:gs pos="0">
                  <a:srgbClr val="A50021"/>
                </a:gs>
                <a:gs pos="100000">
                  <a:srgbClr val="A50021">
                    <a:gamma/>
                    <a:shade val="46275"/>
                    <a:invGamma/>
                  </a:srgbClr>
                </a:gs>
              </a:gsLst>
              <a:lin ang="2700000" scaled="1"/>
            </a:gradFill>
            <a:ln w="9525">
              <a:noFill/>
              <a:miter lim="800000"/>
              <a:headEnd/>
              <a:tailEnd/>
            </a:ln>
            <a:effectLst/>
          </p:spPr>
          <p:txBody>
            <a:bodyPr wrap="none" anchor="ctr"/>
            <a:lstStyle/>
            <a:p>
              <a:pPr algn="ctr"/>
              <a:r>
                <a:rPr lang="zh-Hant" altLang="en-US" sz="2400" b="1" i="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無</a:t>
              </a:r>
              <a:r>
                <a:rPr lang="zh-Hant" altLang="en-US"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縫接</a:t>
              </a:r>
              <a:r>
                <a:rPr lang="zh-Hant" altLang="en-US" sz="2400" b="1" i="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軌</a:t>
              </a:r>
              <a:endParaRPr lang="en-US" altLang="ko-KR"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23" name="Text Box 21"/>
            <p:cNvSpPr txBox="1">
              <a:spLocks noChangeArrowheads="1"/>
            </p:cNvSpPr>
            <p:nvPr/>
          </p:nvSpPr>
          <p:spPr bwMode="auto">
            <a:xfrm>
              <a:off x="2932481" y="5220868"/>
              <a:ext cx="3821108" cy="840230"/>
            </a:xfrm>
            <a:prstGeom prst="rect">
              <a:avLst/>
            </a:prstGeom>
            <a:noFill/>
            <a:ln w="12700">
              <a:noFill/>
              <a:miter lim="800000"/>
              <a:headEnd type="none" w="sm" len="sm"/>
              <a:tailEnd type="none" w="sm" len="sm"/>
            </a:ln>
            <a:effectLst/>
          </p:spPr>
          <p:txBody>
            <a:bodyPr wrap="square">
              <a:spAutoFit/>
            </a:bodyPr>
            <a:lstStyle/>
            <a:p>
              <a:pPr indent="-114300" eaLnBrk="0" hangingPunct="0">
                <a:lnSpc>
                  <a:spcPct val="90000"/>
                </a:lnSpc>
              </a:pP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長期</a:t>
              </a: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防災及水情相關系統建置經驗</a:t>
              </a: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掌握執行計畫所</a:t>
              </a: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需之各項專業知識及</a:t>
              </a: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技術</a:t>
              </a:r>
              <a:endParaRPr lang="en-US" altLang="ko-KR" b="1" dirty="0">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30" name="Line 16"/>
            <p:cNvSpPr>
              <a:spLocks noChangeShapeType="1"/>
            </p:cNvSpPr>
            <p:nvPr/>
          </p:nvSpPr>
          <p:spPr bwMode="auto">
            <a:xfrm>
              <a:off x="2955887" y="2876557"/>
              <a:ext cx="5649913"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sp>
        <p:nvSpPr>
          <p:cNvPr id="32" name="AutoShape 26"/>
          <p:cNvSpPr>
            <a:spLocks noChangeArrowheads="1"/>
          </p:cNvSpPr>
          <p:nvPr/>
        </p:nvSpPr>
        <p:spPr bwMode="auto">
          <a:xfrm rot="16094195">
            <a:off x="1958879" y="2894858"/>
            <a:ext cx="1143000" cy="1071562"/>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99CC00"/>
              </a:gs>
              <a:gs pos="100000">
                <a:srgbClr val="99CC00">
                  <a:gamma/>
                  <a:shade val="46275"/>
                  <a:invGamma/>
                  <a:alpha val="0"/>
                </a:srgbClr>
              </a:gs>
            </a:gsLst>
            <a:lin ang="5400000" scaled="1"/>
          </a:gradFill>
          <a:ln w="19050">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nvGrpSpPr>
          <p:cNvPr id="44" name="群組 43"/>
          <p:cNvGrpSpPr/>
          <p:nvPr/>
        </p:nvGrpSpPr>
        <p:grpSpPr>
          <a:xfrm>
            <a:off x="2797740" y="2793404"/>
            <a:ext cx="5984467" cy="926201"/>
            <a:chOff x="3340061" y="1988840"/>
            <a:chExt cx="5984467" cy="926201"/>
          </a:xfrm>
        </p:grpSpPr>
        <p:sp>
          <p:nvSpPr>
            <p:cNvPr id="27" name="AutoShape 3"/>
            <p:cNvSpPr>
              <a:spLocks noChangeArrowheads="1"/>
            </p:cNvSpPr>
            <p:nvPr/>
          </p:nvSpPr>
          <p:spPr bwMode="auto">
            <a:xfrm flipH="1" flipV="1">
              <a:off x="5357818" y="1988840"/>
              <a:ext cx="3530600" cy="287642"/>
            </a:xfrm>
            <a:prstGeom prst="parallelogram">
              <a:avLst>
                <a:gd name="adj" fmla="val 158949"/>
              </a:avLst>
            </a:prstGeom>
            <a:solidFill>
              <a:srgbClr val="FFFFFF">
                <a:alpha val="70000"/>
              </a:srgbClr>
            </a:soli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28" name="AutoShape 12"/>
            <p:cNvSpPr>
              <a:spLocks noChangeArrowheads="1"/>
            </p:cNvSpPr>
            <p:nvPr/>
          </p:nvSpPr>
          <p:spPr bwMode="auto">
            <a:xfrm flipH="1" flipV="1">
              <a:off x="3340061" y="1988840"/>
              <a:ext cx="2659063" cy="287642"/>
            </a:xfrm>
            <a:prstGeom prst="parallelogram">
              <a:avLst>
                <a:gd name="adj" fmla="val 218431"/>
              </a:avLst>
            </a:prstGeom>
            <a:gradFill rotWithShape="0">
              <a:gsLst>
                <a:gs pos="0">
                  <a:srgbClr val="99CC00">
                    <a:gamma/>
                    <a:shade val="26275"/>
                    <a:invGamma/>
                  </a:srgbClr>
                </a:gs>
                <a:gs pos="100000">
                  <a:srgbClr val="99CC00"/>
                </a:gs>
              </a:gsLst>
              <a:lin ang="2700000" scaled="1"/>
            </a:gra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29" name="Rectangle 13"/>
            <p:cNvSpPr>
              <a:spLocks noChangeArrowheads="1"/>
            </p:cNvSpPr>
            <p:nvPr/>
          </p:nvSpPr>
          <p:spPr bwMode="auto">
            <a:xfrm>
              <a:off x="3340062" y="2276482"/>
              <a:ext cx="2028825" cy="600075"/>
            </a:xfrm>
            <a:prstGeom prst="rect">
              <a:avLst/>
            </a:prstGeom>
            <a:gradFill rotWithShape="1">
              <a:gsLst>
                <a:gs pos="0">
                  <a:srgbClr val="6C0015"/>
                </a:gs>
                <a:gs pos="100000">
                  <a:srgbClr val="A50021">
                    <a:gamma/>
                    <a:shade val="46275"/>
                    <a:invGamma/>
                  </a:srgbClr>
                </a:gs>
              </a:gsLst>
              <a:lin ang="2700000" scaled="1"/>
            </a:gradFill>
            <a:ln w="9525">
              <a:noFill/>
              <a:miter lim="800000"/>
              <a:headEnd/>
              <a:tailEnd/>
            </a:ln>
            <a:effectLst/>
          </p:spPr>
          <p:txBody>
            <a:bodyPr wrap="none" anchor="ctr"/>
            <a:lstStyle/>
            <a:p>
              <a:pPr algn="ctr">
                <a:buFont typeface="Wingdings" pitchFamily="2" charset="2"/>
                <a:buNone/>
              </a:pPr>
              <a:r>
                <a:rPr lang="zh-TW" altLang="en-US" sz="2400" b="1" i="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時程優勢</a:t>
              </a:r>
              <a:endParaRPr lang="en-US" altLang="ko-KR"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31" name="Text Box 21"/>
            <p:cNvSpPr txBox="1">
              <a:spLocks noChangeArrowheads="1"/>
            </p:cNvSpPr>
            <p:nvPr/>
          </p:nvSpPr>
          <p:spPr bwMode="auto">
            <a:xfrm>
              <a:off x="5429212" y="2324110"/>
              <a:ext cx="3895316" cy="590931"/>
            </a:xfrm>
            <a:prstGeom prst="rect">
              <a:avLst/>
            </a:prstGeom>
            <a:noFill/>
            <a:ln w="12700">
              <a:noFill/>
              <a:miter lim="800000"/>
              <a:headEnd type="none" w="sm" len="sm"/>
              <a:tailEnd type="none" w="sm" len="sm"/>
            </a:ln>
            <a:effectLst/>
          </p:spPr>
          <p:txBody>
            <a:bodyPr wrap="square">
              <a:spAutoFit/>
            </a:bodyPr>
            <a:lstStyle/>
            <a:p>
              <a:pPr eaLnBrk="0" hangingPunct="0">
                <a:lnSpc>
                  <a:spcPct val="90000"/>
                </a:lnSpc>
              </a:pPr>
              <a:r>
                <a:rPr lang="zh-TW" altLang="en-US" b="1" dirty="0" smtClean="0">
                  <a:effectLst>
                    <a:outerShdw blurRad="38100" dist="38100" dir="2700000" algn="tl">
                      <a:srgbClr val="000000">
                        <a:alpha val="43137"/>
                      </a:srgbClr>
                    </a:outerShdw>
                  </a:effectLst>
                  <a:latin typeface="微軟正黑體" pitchFamily="34" charset="-120"/>
                  <a:ea typeface="微軟正黑體" pitchFamily="34" charset="-120"/>
                </a:rPr>
                <a:t>成功的經驗讓我們有信心在三個月內完成全部系統，開始執行應變任務</a:t>
              </a:r>
              <a:endParaRPr lang="en-US" altLang="ko-KR" b="1" dirty="0">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36" name="Line 16"/>
            <p:cNvSpPr>
              <a:spLocks noChangeShapeType="1"/>
            </p:cNvSpPr>
            <p:nvPr/>
          </p:nvSpPr>
          <p:spPr bwMode="auto">
            <a:xfrm>
              <a:off x="3579541" y="1988840"/>
              <a:ext cx="5649913" cy="0"/>
            </a:xfrm>
            <a:prstGeom prst="line">
              <a:avLst/>
            </a:prstGeom>
            <a:noFill/>
            <a:ln w="12700">
              <a:solidFill>
                <a:srgbClr val="B2B2B2"/>
              </a:solidFill>
              <a:prstDash val="sysDot"/>
              <a:round/>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sp>
        <p:nvSpPr>
          <p:cNvPr id="37" name="AutoShape 26"/>
          <p:cNvSpPr>
            <a:spLocks noChangeArrowheads="1"/>
          </p:cNvSpPr>
          <p:nvPr/>
        </p:nvSpPr>
        <p:spPr bwMode="auto">
          <a:xfrm rot="16094195">
            <a:off x="2582533" y="1895620"/>
            <a:ext cx="1143000" cy="1071562"/>
          </a:xfrm>
          <a:custGeom>
            <a:avLst/>
            <a:gdLst>
              <a:gd name="G0" fmla="+- -16630 0 0"/>
              <a:gd name="G1" fmla="+- -9154518 0 0"/>
              <a:gd name="G2" fmla="+- -16630 0 -9154518"/>
              <a:gd name="G3" fmla="+- 10800 0 0"/>
              <a:gd name="G4" fmla="+- 0 0 -16630"/>
              <a:gd name="T0" fmla="*/ 360 256 1"/>
              <a:gd name="T1" fmla="*/ 0 256 1"/>
              <a:gd name="G5" fmla="+- G2 T0 T1"/>
              <a:gd name="G6" fmla="?: G2 G2 G5"/>
              <a:gd name="G7" fmla="+- 0 0 G6"/>
              <a:gd name="G8" fmla="+- 5419 0 0"/>
              <a:gd name="G9" fmla="+- 0 0 -9154518"/>
              <a:gd name="G10" fmla="+- 5419 0 2700"/>
              <a:gd name="G11" fmla="cos G10 -16630"/>
              <a:gd name="G12" fmla="sin G10 -16630"/>
              <a:gd name="G13" fmla="cos 13500 -16630"/>
              <a:gd name="G14" fmla="sin 13500 -16630"/>
              <a:gd name="G15" fmla="+- G11 10800 0"/>
              <a:gd name="G16" fmla="+- G12 10800 0"/>
              <a:gd name="G17" fmla="+- G13 10800 0"/>
              <a:gd name="G18" fmla="+- G14 10800 0"/>
              <a:gd name="G19" fmla="*/ 5419 1 2"/>
              <a:gd name="G20" fmla="+- G19 5400 0"/>
              <a:gd name="G21" fmla="cos G20 -16630"/>
              <a:gd name="G22" fmla="sin G20 -16630"/>
              <a:gd name="G23" fmla="+- G21 10800 0"/>
              <a:gd name="G24" fmla="+- G12 G23 G22"/>
              <a:gd name="G25" fmla="+- G22 G23 G11"/>
              <a:gd name="G26" fmla="cos 10800 -16630"/>
              <a:gd name="G27" fmla="sin 10800 -16630"/>
              <a:gd name="G28" fmla="cos 5419 -16630"/>
              <a:gd name="G29" fmla="sin 5419 -16630"/>
              <a:gd name="G30" fmla="+- G26 10800 0"/>
              <a:gd name="G31" fmla="+- G27 10800 0"/>
              <a:gd name="G32" fmla="+- G28 10800 0"/>
              <a:gd name="G33" fmla="+- G29 10800 0"/>
              <a:gd name="G34" fmla="+- G19 5400 0"/>
              <a:gd name="G35" fmla="cos G34 -9154518"/>
              <a:gd name="G36" fmla="sin G34 -9154518"/>
              <a:gd name="G37" fmla="+/ -9154518 -16630 2"/>
              <a:gd name="T2" fmla="*/ 180 256 1"/>
              <a:gd name="T3" fmla="*/ 0 256 1"/>
              <a:gd name="G38" fmla="+- G37 T2 T3"/>
              <a:gd name="G39" fmla="?: G2 G37 G38"/>
              <a:gd name="G40" fmla="cos 10800 G39"/>
              <a:gd name="G41" fmla="sin 10800 G39"/>
              <a:gd name="G42" fmla="cos 5419 G39"/>
              <a:gd name="G43" fmla="sin 5419 G39"/>
              <a:gd name="G44" fmla="+- G40 10800 0"/>
              <a:gd name="G45" fmla="+- G41 10800 0"/>
              <a:gd name="G46" fmla="+- G42 10800 0"/>
              <a:gd name="G47" fmla="+- G43 10800 0"/>
              <a:gd name="G48" fmla="+- G35 10800 0"/>
              <a:gd name="G49" fmla="+- G36 10800 0"/>
              <a:gd name="T4" fmla="*/ 14499 w 21600"/>
              <a:gd name="T5" fmla="*/ 653 h 21600"/>
              <a:gd name="T6" fmla="*/ 4615 w 21600"/>
              <a:gd name="T7" fmla="*/ 5553 h 21600"/>
              <a:gd name="T8" fmla="*/ 12656 w 21600"/>
              <a:gd name="T9" fmla="*/ 5708 h 21600"/>
              <a:gd name="T10" fmla="*/ 24299 w 21600"/>
              <a:gd name="T11" fmla="*/ 10740 h 21600"/>
              <a:gd name="T12" fmla="*/ 18932 w 21600"/>
              <a:gd name="T13" fmla="*/ 16155 h 21600"/>
              <a:gd name="T14" fmla="*/ 13518 w 21600"/>
              <a:gd name="T15" fmla="*/ 10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18" y="10776"/>
                </a:moveTo>
                <a:cubicBezTo>
                  <a:pt x="16205" y="7792"/>
                  <a:pt x="13783" y="5381"/>
                  <a:pt x="10800" y="5381"/>
                </a:cubicBezTo>
                <a:cubicBezTo>
                  <a:pt x="9208" y="5380"/>
                  <a:pt x="7697" y="6080"/>
                  <a:pt x="6667" y="7294"/>
                </a:cubicBezTo>
                <a:lnTo>
                  <a:pt x="2564" y="3812"/>
                </a:lnTo>
                <a:cubicBezTo>
                  <a:pt x="4616" y="1394"/>
                  <a:pt x="7628" y="-1"/>
                  <a:pt x="10800" y="0"/>
                </a:cubicBezTo>
                <a:cubicBezTo>
                  <a:pt x="16746" y="0"/>
                  <a:pt x="21573" y="4806"/>
                  <a:pt x="21599" y="10752"/>
                </a:cubicBezTo>
                <a:lnTo>
                  <a:pt x="24299" y="10740"/>
                </a:lnTo>
                <a:lnTo>
                  <a:pt x="18932" y="16155"/>
                </a:lnTo>
                <a:lnTo>
                  <a:pt x="13518" y="10787"/>
                </a:lnTo>
                <a:lnTo>
                  <a:pt x="16218" y="10776"/>
                </a:lnTo>
                <a:close/>
              </a:path>
            </a:pathLst>
          </a:custGeom>
          <a:gradFill rotWithShape="0">
            <a:gsLst>
              <a:gs pos="0">
                <a:srgbClr val="99CC00"/>
              </a:gs>
              <a:gs pos="100000">
                <a:srgbClr val="99CC00">
                  <a:gamma/>
                  <a:shade val="46275"/>
                  <a:invGamma/>
                  <a:alpha val="0"/>
                </a:srgbClr>
              </a:gs>
            </a:gsLst>
            <a:lin ang="5400000" scaled="1"/>
          </a:gradFill>
          <a:ln w="19050">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grpSp>
        <p:nvGrpSpPr>
          <p:cNvPr id="45" name="群組 44"/>
          <p:cNvGrpSpPr/>
          <p:nvPr/>
        </p:nvGrpSpPr>
        <p:grpSpPr>
          <a:xfrm>
            <a:off x="3421395" y="1700808"/>
            <a:ext cx="5548356" cy="1212746"/>
            <a:chOff x="3963716" y="896244"/>
            <a:chExt cx="5548356" cy="1212746"/>
          </a:xfrm>
        </p:grpSpPr>
        <p:sp>
          <p:nvSpPr>
            <p:cNvPr id="33" name="AutoShape 3"/>
            <p:cNvSpPr>
              <a:spLocks noChangeArrowheads="1"/>
            </p:cNvSpPr>
            <p:nvPr/>
          </p:nvSpPr>
          <p:spPr bwMode="auto">
            <a:xfrm flipH="1" flipV="1">
              <a:off x="5981472" y="896244"/>
              <a:ext cx="3530600" cy="381000"/>
            </a:xfrm>
            <a:prstGeom prst="parallelogram">
              <a:avLst>
                <a:gd name="adj" fmla="val 158949"/>
              </a:avLst>
            </a:prstGeom>
            <a:solidFill>
              <a:srgbClr val="FFFFFF">
                <a:alpha val="70000"/>
              </a:srgbClr>
            </a:soli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34" name="AutoShape 12"/>
            <p:cNvSpPr>
              <a:spLocks noChangeArrowheads="1"/>
            </p:cNvSpPr>
            <p:nvPr/>
          </p:nvSpPr>
          <p:spPr bwMode="auto">
            <a:xfrm flipH="1" flipV="1">
              <a:off x="3963716" y="896244"/>
              <a:ext cx="2659063" cy="381000"/>
            </a:xfrm>
            <a:prstGeom prst="parallelogram">
              <a:avLst>
                <a:gd name="adj" fmla="val 168760"/>
              </a:avLst>
            </a:prstGeom>
            <a:gradFill rotWithShape="0">
              <a:gsLst>
                <a:gs pos="0">
                  <a:srgbClr val="99CC00">
                    <a:gamma/>
                    <a:shade val="26275"/>
                    <a:invGamma/>
                  </a:srgbClr>
                </a:gs>
                <a:gs pos="100000">
                  <a:srgbClr val="99CC00"/>
                </a:gs>
              </a:gsLst>
              <a:lin ang="2700000" scaled="1"/>
            </a:gradFill>
            <a:ln w="9525">
              <a:noFill/>
              <a:miter lim="800000"/>
              <a:headEnd/>
              <a:tailEnd/>
            </a:ln>
            <a:effectLst/>
          </p:spPr>
          <p:txBody>
            <a:bodyPr wrap="none" anchor="ctr"/>
            <a:lstStyle/>
            <a:p>
              <a:endParaRPr lang="zh-Hant" altLang="en-US">
                <a:effectLst>
                  <a:outerShdw blurRad="38100" dist="38100" dir="2700000" algn="tl">
                    <a:srgbClr val="000000">
                      <a:alpha val="43137"/>
                    </a:srgbClr>
                  </a:outerShdw>
                </a:effectLst>
              </a:endParaRPr>
            </a:p>
          </p:txBody>
        </p:sp>
        <p:sp>
          <p:nvSpPr>
            <p:cNvPr id="35" name="Rectangle 13"/>
            <p:cNvSpPr>
              <a:spLocks noChangeArrowheads="1"/>
            </p:cNvSpPr>
            <p:nvPr/>
          </p:nvSpPr>
          <p:spPr bwMode="auto">
            <a:xfrm>
              <a:off x="3963716" y="1277244"/>
              <a:ext cx="2028825" cy="711596"/>
            </a:xfrm>
            <a:prstGeom prst="rect">
              <a:avLst/>
            </a:prstGeom>
            <a:gradFill rotWithShape="1">
              <a:gsLst>
                <a:gs pos="0">
                  <a:srgbClr val="6C0015"/>
                </a:gs>
                <a:gs pos="100000">
                  <a:srgbClr val="A50021">
                    <a:gamma/>
                    <a:shade val="46275"/>
                    <a:invGamma/>
                  </a:srgbClr>
                </a:gs>
              </a:gsLst>
              <a:lin ang="2700000" scaled="1"/>
            </a:gradFill>
            <a:ln w="9525">
              <a:noFill/>
              <a:miter lim="800000"/>
              <a:headEnd/>
              <a:tailEnd/>
            </a:ln>
            <a:effectLst/>
          </p:spPr>
          <p:txBody>
            <a:bodyPr wrap="none" anchor="ctr"/>
            <a:lstStyle/>
            <a:p>
              <a:pPr algn="ctr">
                <a:buFont typeface="Wingdings" pitchFamily="2" charset="2"/>
                <a:buNone/>
              </a:pPr>
              <a:r>
                <a:rPr lang="zh-Hant" altLang="en-US" sz="2400" b="1" i="1" dirty="0" smtClean="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rPr>
                <a:t>全方位服務</a:t>
              </a:r>
              <a:endParaRPr lang="en-US" altLang="ko-KR" sz="2400" b="1" i="1" dirty="0">
                <a:solidFill>
                  <a:srgbClr val="FFFFFF"/>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38" name="Text Box 21"/>
            <p:cNvSpPr txBox="1">
              <a:spLocks noChangeArrowheads="1"/>
            </p:cNvSpPr>
            <p:nvPr/>
          </p:nvSpPr>
          <p:spPr bwMode="auto">
            <a:xfrm>
              <a:off x="5966942" y="1268760"/>
              <a:ext cx="3545130" cy="840230"/>
            </a:xfrm>
            <a:prstGeom prst="rect">
              <a:avLst/>
            </a:prstGeom>
            <a:noFill/>
            <a:ln w="12700">
              <a:noFill/>
              <a:miter lim="800000"/>
              <a:headEnd type="none" w="sm" len="sm"/>
              <a:tailEnd type="none" w="sm" len="sm"/>
            </a:ln>
            <a:effectLst/>
          </p:spPr>
          <p:txBody>
            <a:bodyPr wrap="square">
              <a:spAutoFit/>
            </a:bodyPr>
            <a:lstStyle/>
            <a:p>
              <a:pPr eaLnBrk="0" hangingPunct="0">
                <a:lnSpc>
                  <a:spcPct val="90000"/>
                </a:lnSpc>
              </a:pP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本團隊基於與</a:t>
              </a: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水</a:t>
              </a:r>
              <a:r>
                <a:rPr lang="zh-TW" altLang="en-US" b="1" dirty="0" smtClean="0">
                  <a:effectLst>
                    <a:outerShdw blurRad="38100" dist="38100" dir="2700000" algn="tl">
                      <a:srgbClr val="000000">
                        <a:alpha val="43137"/>
                      </a:srgbClr>
                    </a:outerShdw>
                  </a:effectLst>
                  <a:latin typeface="微軟正黑體" pitchFamily="34" charset="-120"/>
                  <a:ea typeface="微軟正黑體" pitchFamily="34" charset="-120"/>
                </a:rPr>
                <a:t>務</a:t>
              </a:r>
              <a:r>
                <a:rPr lang="zh-Hant" altLang="en-US" b="1" dirty="0" smtClean="0">
                  <a:effectLst>
                    <a:outerShdw blurRad="38100" dist="38100" dir="2700000" algn="tl">
                      <a:srgbClr val="000000">
                        <a:alpha val="43137"/>
                      </a:srgbClr>
                    </a:outerShdw>
                  </a:effectLst>
                  <a:latin typeface="微軟正黑體" pitchFamily="34" charset="-120"/>
                  <a:ea typeface="微軟正黑體" pitchFamily="34" charset="-120"/>
                </a:rPr>
                <a:t>局</a:t>
              </a:r>
              <a:r>
                <a:rPr lang="zh-Hant" altLang="en-US" b="1" dirty="0">
                  <a:effectLst>
                    <a:outerShdw blurRad="38100" dist="38100" dir="2700000" algn="tl">
                      <a:srgbClr val="000000">
                        <a:alpha val="43137"/>
                      </a:srgbClr>
                    </a:outerShdw>
                  </a:effectLst>
                  <a:latin typeface="微軟正黑體" pitchFamily="34" charset="-120"/>
                  <a:ea typeface="微軟正黑體" pitchFamily="34" charset="-120"/>
                </a:rPr>
                <a:t>成為永續合作夥伴之思維，採取主動積極認真負責的態度提供各項技術服務</a:t>
              </a:r>
              <a:endParaRPr lang="en-US" altLang="ko-KR" b="1" dirty="0">
                <a:effectLst>
                  <a:outerShdw blurRad="38100" dist="38100" dir="2700000" algn="tl">
                    <a:srgbClr val="000000">
                      <a:alpha val="43137"/>
                    </a:srgbClr>
                  </a:outerShdw>
                </a:effectLst>
                <a:latin typeface="微軟正黑體" pitchFamily="34" charset="-120"/>
                <a:ea typeface="微軟正黑體" pitchFamily="34" charset="-120"/>
              </a:endParaRPr>
            </a:p>
          </p:txBody>
        </p:sp>
      </p:grpSp>
      <p:sp>
        <p:nvSpPr>
          <p:cNvPr id="40" name="爆炸 1 7"/>
          <p:cNvSpPr/>
          <p:nvPr/>
        </p:nvSpPr>
        <p:spPr>
          <a:xfrm rot="632011">
            <a:off x="2868407" y="9507"/>
            <a:ext cx="3409484" cy="2112185"/>
          </a:xfrm>
          <a:prstGeom prst="irregularSeal1">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微軟正黑體" pitchFamily="34" charset="-120"/>
                <a:ea typeface="微軟正黑體" pitchFamily="34" charset="-120"/>
              </a:rPr>
              <a:t>汛期在即分秒必爭！</a:t>
            </a:r>
            <a:endParaRPr lang="zh-Hant" altLang="en-US" sz="2400" b="1" dirty="0">
              <a:solidFill>
                <a:srgbClr val="FF0000"/>
              </a:solidFill>
              <a:latin typeface="微軟正黑體" pitchFamily="34" charset="-120"/>
              <a:ea typeface="微軟正黑體" pitchFamily="34" charset="-120"/>
            </a:endParaRPr>
          </a:p>
        </p:txBody>
      </p:sp>
      <p:sp>
        <p:nvSpPr>
          <p:cNvPr id="46" name="爆炸 1 7"/>
          <p:cNvSpPr/>
          <p:nvPr/>
        </p:nvSpPr>
        <p:spPr>
          <a:xfrm rot="632011">
            <a:off x="5846850" y="93254"/>
            <a:ext cx="3409484" cy="2112185"/>
          </a:xfrm>
          <a:prstGeom prst="irregularSeal1">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smtClean="0">
                <a:solidFill>
                  <a:srgbClr val="FF0000"/>
                </a:solidFill>
                <a:latin typeface="微軟正黑體" pitchFamily="34" charset="-120"/>
                <a:ea typeface="微軟正黑體" pitchFamily="34" charset="-120"/>
              </a:rPr>
              <a:t>3</a:t>
            </a:r>
            <a:r>
              <a:rPr lang="zh-TW" altLang="en-US" sz="2400" b="1" dirty="0" smtClean="0">
                <a:solidFill>
                  <a:srgbClr val="FF0000"/>
                </a:solidFill>
                <a:latin typeface="微軟正黑體" pitchFamily="34" charset="-120"/>
                <a:ea typeface="微軟正黑體" pitchFamily="34" charset="-120"/>
              </a:rPr>
              <a:t>個月內可完成全部系統！</a:t>
            </a:r>
            <a:endParaRPr lang="zh-Hant" altLang="en-US" sz="2400" b="1" dirty="0">
              <a:solidFill>
                <a:srgbClr val="FF0000"/>
              </a:solidFill>
              <a:latin typeface="微軟正黑體" pitchFamily="34" charset="-120"/>
              <a:ea typeface="微軟正黑體" pitchFamily="34" charset="-120"/>
            </a:endParaRPr>
          </a:p>
        </p:txBody>
      </p:sp>
      <p:sp>
        <p:nvSpPr>
          <p:cNvPr id="3" name="矩形 2"/>
          <p:cNvSpPr/>
          <p:nvPr/>
        </p:nvSpPr>
        <p:spPr>
          <a:xfrm>
            <a:off x="721335" y="1784812"/>
            <a:ext cx="1107997" cy="461665"/>
          </a:xfrm>
          <a:prstGeom prst="rect">
            <a:avLst/>
          </a:prstGeom>
        </p:spPr>
        <p:txBody>
          <a:bodyPr wrap="none">
            <a:spAutoFit/>
          </a:bodyPr>
          <a:lstStyle/>
          <a:p>
            <a:pPr algn="ctr"/>
            <a:r>
              <a:rPr lang="zh-TW" altLang="en-US" sz="2400" b="1" dirty="0" smtClean="0">
                <a:solidFill>
                  <a:sysClr val="windowText" lastClr="000000"/>
                </a:solidFill>
                <a:latin typeface="微軟正黑體" pitchFamily="34" charset="-120"/>
                <a:ea typeface="微軟正黑體" pitchFamily="34" charset="-120"/>
              </a:rPr>
              <a:t>桃園市</a:t>
            </a:r>
            <a:endParaRPr lang="zh-Hant" altLang="en-US" sz="2400" b="1" dirty="0">
              <a:solidFill>
                <a:sysClr val="windowText" lastClr="000000"/>
              </a:solidFill>
              <a:latin typeface="微軟正黑體" pitchFamily="34" charset="-120"/>
              <a:ea typeface="微軟正黑體" pitchFamily="34" charset="-120"/>
            </a:endParaRPr>
          </a:p>
        </p:txBody>
      </p:sp>
      <p:sp>
        <p:nvSpPr>
          <p:cNvPr id="48" name="矩形 47"/>
          <p:cNvSpPr/>
          <p:nvPr/>
        </p:nvSpPr>
        <p:spPr>
          <a:xfrm>
            <a:off x="732749" y="2258700"/>
            <a:ext cx="1107997" cy="461665"/>
          </a:xfrm>
          <a:prstGeom prst="rect">
            <a:avLst/>
          </a:prstGeom>
        </p:spPr>
        <p:txBody>
          <a:bodyPr wrap="none">
            <a:spAutoFit/>
          </a:bodyPr>
          <a:lstStyle/>
          <a:p>
            <a:pPr algn="ctr"/>
            <a:r>
              <a:rPr lang="zh-TW" altLang="en-US" sz="2400" b="1" dirty="0" smtClean="0">
                <a:solidFill>
                  <a:sysClr val="windowText" lastClr="000000"/>
                </a:solidFill>
                <a:latin typeface="微軟正黑體" pitchFamily="34" charset="-120"/>
                <a:ea typeface="微軟正黑體" pitchFamily="34" charset="-120"/>
              </a:rPr>
              <a:t>臺中市</a:t>
            </a:r>
            <a:endParaRPr lang="zh-Hant" altLang="en-US" sz="2400" b="1" dirty="0">
              <a:solidFill>
                <a:sysClr val="windowText" lastClr="000000"/>
              </a:solidFill>
              <a:latin typeface="微軟正黑體" pitchFamily="34" charset="-120"/>
              <a:ea typeface="微軟正黑體" pitchFamily="34" charset="-120"/>
            </a:endParaRPr>
          </a:p>
        </p:txBody>
      </p:sp>
      <p:sp>
        <p:nvSpPr>
          <p:cNvPr id="9" name="文字方塊 8"/>
          <p:cNvSpPr txBox="1"/>
          <p:nvPr/>
        </p:nvSpPr>
        <p:spPr>
          <a:xfrm>
            <a:off x="6629301" y="6007836"/>
            <a:ext cx="251469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TW" altLang="en-US" dirty="0" smtClean="0"/>
              <a:t>臺中市水情資訊系統</a:t>
            </a:r>
            <a:endParaRPr lang="en-US" altLang="zh-TW" dirty="0" smtClean="0"/>
          </a:p>
          <a:p>
            <a:r>
              <a:rPr lang="zh-TW" altLang="en-US" dirty="0" smtClean="0"/>
              <a:t>榮獲</a:t>
            </a:r>
            <a:r>
              <a:rPr lang="en-US" altLang="zh-TW" dirty="0" smtClean="0"/>
              <a:t>2014</a:t>
            </a:r>
            <a:r>
              <a:rPr lang="zh-TW" altLang="en-US" dirty="0" smtClean="0"/>
              <a:t>智慧城市獎</a:t>
            </a:r>
            <a:endParaRPr lang="zh-TW" altLang="en-US" dirty="0"/>
          </a:p>
        </p:txBody>
      </p:sp>
      <p:pic>
        <p:nvPicPr>
          <p:cNvPr id="49" name="Picture 86" descr="E:\圖庫\powerpoint\實用圖示\1281423531_Trophy_Gold.png"/>
          <p:cNvPicPr>
            <a:picLocks noChangeAspect="1" noChangeArrowheads="1"/>
          </p:cNvPicPr>
          <p:nvPr/>
        </p:nvPicPr>
        <p:blipFill>
          <a:blip r:embed="rId4" cstate="print"/>
          <a:srcRect/>
          <a:stretch>
            <a:fillRect/>
          </a:stretch>
        </p:blipFill>
        <p:spPr bwMode="auto">
          <a:xfrm>
            <a:off x="7402342" y="4572016"/>
            <a:ext cx="1554584" cy="1523041"/>
          </a:xfrm>
          <a:prstGeom prst="rect">
            <a:avLst/>
          </a:prstGeom>
          <a:noFill/>
        </p:spPr>
      </p:pic>
    </p:spTree>
    <p:extLst>
      <p:ext uri="{BB962C8B-B14F-4D97-AF65-F5344CB8AC3E}">
        <p14:creationId xmlns:p14="http://schemas.microsoft.com/office/powerpoint/2010/main" val="39363904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checkerboard(across)">
                                      <p:cBhvr>
                                        <p:cTn id="11" dur="500"/>
                                        <p:tgtEl>
                                          <p:spTgt spid="25"/>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checkerboard(across)">
                                      <p:cBhvr>
                                        <p:cTn id="15" dur="500"/>
                                        <p:tgtEl>
                                          <p:spTgt spid="42"/>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checkerboard(across)">
                                      <p:cBhvr>
                                        <p:cTn id="23" dur="500"/>
                                        <p:tgtEl>
                                          <p:spTgt spid="43"/>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checkerboard(across)">
                                      <p:cBhvr>
                                        <p:cTn id="27" dur="500"/>
                                        <p:tgtEl>
                                          <p:spTgt spid="32"/>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checkerboard(across)">
                                      <p:cBhvr>
                                        <p:cTn id="31" dur="500"/>
                                        <p:tgtEl>
                                          <p:spTgt spid="44"/>
                                        </p:tgtEl>
                                      </p:cBhvr>
                                    </p:animEffect>
                                  </p:childTnLst>
                                </p:cTn>
                              </p:par>
                            </p:childTnLst>
                          </p:cTn>
                        </p:par>
                        <p:par>
                          <p:cTn id="32" fill="hold">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checkerboard(across)">
                                      <p:cBhvr>
                                        <p:cTn id="35" dur="500"/>
                                        <p:tgtEl>
                                          <p:spTgt spid="37"/>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checkerboard(across)">
                                      <p:cBhvr>
                                        <p:cTn id="39" dur="500"/>
                                        <p:tgtEl>
                                          <p:spTgt spid="45"/>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par>
                          <p:cTn id="52" fill="hold">
                            <p:stCondLst>
                              <p:cond delay="5500"/>
                            </p:stCondLst>
                            <p:childTnLst>
                              <p:par>
                                <p:cTn id="53" presetID="39" presetClass="entr" presetSubtype="0" accel="100000"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500" fill="hold"/>
                                        <p:tgtEl>
                                          <p:spTgt spid="49"/>
                                        </p:tgtEl>
                                        <p:attrNameLst>
                                          <p:attrName>ppt_h</p:attrName>
                                        </p:attrNameLst>
                                      </p:cBhvr>
                                      <p:tavLst>
                                        <p:tav tm="0">
                                          <p:val>
                                            <p:strVal val="#ppt_h/20"/>
                                          </p:val>
                                        </p:tav>
                                        <p:tav tm="50000">
                                          <p:val>
                                            <p:strVal val="#ppt_h/20"/>
                                          </p:val>
                                        </p:tav>
                                        <p:tav tm="100000">
                                          <p:val>
                                            <p:strVal val="#ppt_h"/>
                                          </p:val>
                                        </p:tav>
                                      </p:tavLst>
                                    </p:anim>
                                    <p:anim calcmode="lin" valueType="num">
                                      <p:cBhvr>
                                        <p:cTn id="56" dur="500" fill="hold"/>
                                        <p:tgtEl>
                                          <p:spTgt spid="49"/>
                                        </p:tgtEl>
                                        <p:attrNameLst>
                                          <p:attrName>ppt_w</p:attrName>
                                        </p:attrNameLst>
                                      </p:cBhvr>
                                      <p:tavLst>
                                        <p:tav tm="0">
                                          <p:val>
                                            <p:strVal val="#ppt_w+.3"/>
                                          </p:val>
                                        </p:tav>
                                        <p:tav tm="50000">
                                          <p:val>
                                            <p:strVal val="#ppt_w+.3"/>
                                          </p:val>
                                        </p:tav>
                                        <p:tav tm="100000">
                                          <p:val>
                                            <p:strVal val="#ppt_w"/>
                                          </p:val>
                                        </p:tav>
                                      </p:tavLst>
                                    </p:anim>
                                    <p:anim calcmode="lin" valueType="num">
                                      <p:cBhvr>
                                        <p:cTn id="57" dur="500" fill="hold"/>
                                        <p:tgtEl>
                                          <p:spTgt spid="49"/>
                                        </p:tgtEl>
                                        <p:attrNameLst>
                                          <p:attrName>ppt_x</p:attrName>
                                        </p:attrNameLst>
                                      </p:cBhvr>
                                      <p:tavLst>
                                        <p:tav tm="0">
                                          <p:val>
                                            <p:strVal val="#ppt_x-.3"/>
                                          </p:val>
                                        </p:tav>
                                        <p:tav tm="50000">
                                          <p:val>
                                            <p:strVal val="#ppt_x"/>
                                          </p:val>
                                        </p:tav>
                                        <p:tav tm="100000">
                                          <p:val>
                                            <p:strVal val="#ppt_x"/>
                                          </p:val>
                                        </p:tav>
                                      </p:tavLst>
                                    </p:anim>
                                    <p:anim calcmode="lin" valueType="num">
                                      <p:cBhvr>
                                        <p:cTn id="58"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animBg="1"/>
      <p:bldP spid="37" grpId="0" animBg="1"/>
      <p:bldP spid="40"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effectLst/>
              </a:rPr>
              <a:t>計畫</a:t>
            </a:r>
            <a:r>
              <a:rPr lang="zh-TW" altLang="zh-TW" dirty="0" smtClean="0">
                <a:effectLst/>
              </a:rPr>
              <a:t>概述</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63523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smtClean="0"/>
              <a:t>計畫緣起</a:t>
            </a:r>
            <a:endParaRPr lang="zh-TW" altLang="en-US" b="0" dirty="0"/>
          </a:p>
        </p:txBody>
      </p:sp>
      <p:sp>
        <p:nvSpPr>
          <p:cNvPr id="7" name="投影片編號版面配置區 6"/>
          <p:cNvSpPr>
            <a:spLocks noGrp="1"/>
          </p:cNvSpPr>
          <p:nvPr>
            <p:ph type="sldNum" sz="quarter" idx="4"/>
          </p:nvPr>
        </p:nvSpPr>
        <p:spPr/>
        <p:txBody>
          <a:bodyPr/>
          <a:lstStyle/>
          <a:p>
            <a:fld id="{67F4CA63-E9B3-44E0-AD98-A64D95C117F8}" type="slidenum">
              <a:rPr lang="zh-TW" altLang="en-US" smtClean="0"/>
              <a:pPr/>
              <a:t>9</a:t>
            </a:fld>
            <a:endParaRPr lang="zh-TW" altLang="en-US"/>
          </a:p>
        </p:txBody>
      </p:sp>
      <p:graphicFrame>
        <p:nvGraphicFramePr>
          <p:cNvPr id="3" name="資料庫圖表 2"/>
          <p:cNvGraphicFramePr/>
          <p:nvPr>
            <p:extLst>
              <p:ext uri="{D42A27DB-BD31-4B8C-83A1-F6EECF244321}">
                <p14:modId xmlns:p14="http://schemas.microsoft.com/office/powerpoint/2010/main" val="1674540522"/>
              </p:ext>
            </p:extLst>
          </p:nvPr>
        </p:nvGraphicFramePr>
        <p:xfrm>
          <a:off x="467544" y="1397000"/>
          <a:ext cx="8280920" cy="4912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5946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評選簡報_台中防災">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Calibri"/>
        <a:ea typeface="華康黑體 Std W9"/>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評選簡報_台中防災</Template>
  <TotalTime>6931</TotalTime>
  <Words>4622</Words>
  <Application>Microsoft Office PowerPoint</Application>
  <PresentationFormat>如螢幕大小 (4:3)</PresentationFormat>
  <Paragraphs>835</Paragraphs>
  <Slides>50</Slides>
  <Notes>16</Notes>
  <HiddenSlides>0</HiddenSlides>
  <MMClips>0</MMClips>
  <ScaleCrop>false</ScaleCrop>
  <HeadingPairs>
    <vt:vector size="8" baseType="variant">
      <vt:variant>
        <vt:lpstr>使用字型</vt:lpstr>
      </vt:variant>
      <vt:variant>
        <vt:i4>17</vt:i4>
      </vt:variant>
      <vt:variant>
        <vt:lpstr>佈景主題</vt:lpstr>
      </vt:variant>
      <vt:variant>
        <vt:i4>1</vt:i4>
      </vt:variant>
      <vt:variant>
        <vt:lpstr>內嵌 OLE 伺服程式</vt:lpstr>
      </vt:variant>
      <vt:variant>
        <vt:i4>1</vt:i4>
      </vt:variant>
      <vt:variant>
        <vt:lpstr>投影片標題</vt:lpstr>
      </vt:variant>
      <vt:variant>
        <vt:i4>50</vt:i4>
      </vt:variant>
    </vt:vector>
  </HeadingPairs>
  <TitlesOfParts>
    <vt:vector size="69" baseType="lpstr">
      <vt:lpstr>華康中黑體</vt:lpstr>
      <vt:lpstr>華康正顏楷體W9</vt:lpstr>
      <vt:lpstr>華康明體 Std W12</vt:lpstr>
      <vt:lpstr>華康粗明體</vt:lpstr>
      <vt:lpstr>華康粗黑體</vt:lpstr>
      <vt:lpstr>華康黑體 Std W5</vt:lpstr>
      <vt:lpstr>華康黑體 Std W7</vt:lpstr>
      <vt:lpstr>華康黑體 Std W9</vt:lpstr>
      <vt:lpstr>微軟正黑體</vt:lpstr>
      <vt:lpstr>新細明體</vt:lpstr>
      <vt:lpstr>標楷體</vt:lpstr>
      <vt:lpstr>Arial</vt:lpstr>
      <vt:lpstr>Arial Black</vt:lpstr>
      <vt:lpstr>Calibri</vt:lpstr>
      <vt:lpstr>Symbol</vt:lpstr>
      <vt:lpstr>Times New Roman</vt:lpstr>
      <vt:lpstr>Wingdings</vt:lpstr>
      <vt:lpstr>評選簡報_台中防災</vt:lpstr>
      <vt:lpstr>Visio</vt:lpstr>
      <vt:lpstr>PowerPoint 簡報</vt:lpstr>
      <vt:lpstr>簡報大綱</vt:lpstr>
      <vt:lpstr>團隊優勢與人力配置</vt:lpstr>
      <vt:lpstr>工作團隊及人力配置</vt:lpstr>
      <vt:lpstr>天氣風險公司</vt:lpstr>
      <vt:lpstr>PowerPoint 簡報</vt:lpstr>
      <vt:lpstr>團隊優勢</vt:lpstr>
      <vt:lpstr>計畫概述</vt:lpstr>
      <vt:lpstr>計畫緣起</vt:lpstr>
      <vt:lpstr>初步工作執行計畫及執行方式</vt:lpstr>
      <vt:lpstr>水情中心規劃與硬體、防災裝備購置</vt:lpstr>
      <vt:lpstr>水情中心規劃與硬體、防災裝備購置</vt:lpstr>
      <vt:lpstr>水情中心規劃與硬體、防災裝備購置</vt:lpstr>
      <vt:lpstr>水情中心規劃與硬體、防災裝備購置</vt:lpstr>
      <vt:lpstr>系統建置規劃與資訊安全</vt:lpstr>
      <vt:lpstr>系統特色與效益</vt:lpstr>
      <vt:lpstr>防災應變中心系統整體架構規劃</vt:lpstr>
      <vt:lpstr>防災整備系統</vt:lpstr>
      <vt:lpstr>災害應變系統</vt:lpstr>
      <vt:lpstr>應變作業流程架構規劃</vt:lpstr>
      <vt:lpstr>即時介接外單位資料-強化桃園市預警功能</vt:lpstr>
      <vt:lpstr>民眾版防災資訊網</vt:lpstr>
      <vt:lpstr>PowerPoint 簡報</vt:lpstr>
      <vt:lpstr>多元應變資訊發布機制-桃園水情APP</vt:lpstr>
      <vt:lpstr>桃園水情APP</vt:lpstr>
      <vt:lpstr>桃園水情APP</vt:lpstr>
      <vt:lpstr>水情資訊系統整合及建置</vt:lpstr>
      <vt:lpstr>水情資訊系統整合及建置</vt:lpstr>
      <vt:lpstr>水情資訊系統整合及建置</vt:lpstr>
      <vt:lpstr>主管資訊展示平台</vt:lpstr>
      <vt:lpstr>主管資訊展示平台</vt:lpstr>
      <vt:lpstr>天氣風險預警系統及水位偵測點設置</vt:lpstr>
      <vt:lpstr>天氣風險預警系統及水位偵測點設置</vt:lpstr>
      <vt:lpstr>天氣風險預警系統及水位偵測點設置</vt:lpstr>
      <vt:lpstr>天氣風險預警系統及水位偵測點設置</vt:lpstr>
      <vt:lpstr>PowerPoint 簡報</vt:lpstr>
      <vt:lpstr>PowerPoint 簡報</vt:lpstr>
      <vt:lpstr>PowerPoint 簡報</vt:lpstr>
      <vt:lpstr>水情中心駐點人員</vt:lpstr>
      <vt:lpstr>災情報告編制</vt:lpstr>
      <vt:lpstr>系統上線輔導與教育訓練</vt:lpstr>
      <vt:lpstr>系統上線輔導與教育訓練</vt:lpstr>
      <vt:lpstr>資訊安全與測試計畫 </vt:lpstr>
      <vt:lpstr>強化資訊安全</vt:lpstr>
      <vt:lpstr>系統測試計畫</vt:lpstr>
      <vt:lpstr>專案進度管理與成果落實計畫 </vt:lpstr>
      <vt:lpstr>專案進度管理計畫</vt:lpstr>
      <vt:lpstr>經費預算分析</vt:lpstr>
      <vt:lpstr>經費預算分析</vt:lpstr>
      <vt:lpstr>簡報結束  敬請指教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家豪 Eric</dc:creator>
  <cp:lastModifiedBy>方博 Frankfang</cp:lastModifiedBy>
  <cp:revision>442</cp:revision>
  <cp:lastPrinted>2014-02-21T01:18:15Z</cp:lastPrinted>
  <dcterms:created xsi:type="dcterms:W3CDTF">2011-06-21T09:29:55Z</dcterms:created>
  <dcterms:modified xsi:type="dcterms:W3CDTF">2015-05-07T06:10:09Z</dcterms:modified>
</cp:coreProperties>
</file>